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Pinyon Script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6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6381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d0d8eee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d0d8eee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함정마다 설치 가능한 지형 다르다.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182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3d0d8eee31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3d0d8eee31_0_1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설치 불가능한 지역에 터치시 설치 불가 메세지 출력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함정마다 설치 가능한 지형 다르다.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44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3d0d8eee31_0_1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3d0d8eee31_0_1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설치 가능한 위치에 배치 후 터치 시 설치 완료.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52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3d0d8eee31_0_2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3d0d8eee31_0_2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배치 가능한 지역에 위치 후 터치시 함정 설치 완료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반투명 상태 해제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배치 완료 후 좌측 상단 [ 보유 마력 ] 자원 값 감소 / 중앙 상단 [ 던전 전체 마력 ] 값 상승.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25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3d0d8eee31_0_2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3d0d8eee31_0_2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배치 완료 후 함정 경로에 따라 움직임.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9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3d0d8eee31_0_2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3d0d8eee31_0_2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설치된 함정 터치시 4개 [ 정보창 ] 출력.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맵 다른 부분 터치시 [ 정보창 ] 제거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76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g3d0d8eee31_0_2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9" name="Google Shape;2679;g3d0d8eee31_0_2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정보 ] 선택시 [ 함정 정보 창 ] 출력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659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g3d0d8eee31_0_2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1" name="Google Shape;2851;g3d0d8eee31_0_2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세부 정보 ] 선택시 함정 업그레이드 정보 출력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04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g3d0d8eee31_0_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3" name="Google Shape;3033;g3d0d8eee31_0_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세부 정보 ] 선택시 함정 업그레이드 정보 출력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36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g3d0d8eee31_0_3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2" name="Google Shape;3232;g3d0d8eee31_0_3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함정 이름 선택시 이름 변경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989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3d0d8eee31_0_3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4" name="Google Shape;3414;g3d0d8eee31_0_3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함정 이름 선택시 이름 변경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6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d0d8eee3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d0d8eee3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함정 UI ] 터치시 해당 함정에 대한 정보 및 경로 설정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함정 행동 반경 애니메이션 정보 제공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806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g3d0d8eee31_0_3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1" name="Google Shape;3601;g3d0d8eee31_0_3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함정 이름 선택시 이름 변경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0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g3d0d8eee31_0_3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3" name="Google Shape;3783;g3d0d8eee31_0_3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경로란 선택시 함정 경로 변경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15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g3d0d8eee31_0_3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5" name="Google Shape;3965;g3d0d8eee31_0_3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함정 UI ] 터치시 해당 함정에 대한 정보 및 경로 설정 변경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확인 ] 선택시 메세지 출력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63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3d0d8eee31_0_4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4" name="Google Shape;4144;g3d0d8eee31_0_4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dirty="0">
                <a:solidFill>
                  <a:schemeClr val="dk1"/>
                </a:solidFill>
              </a:rPr>
              <a:t>[ 함정 UI ] 터치시 해당 함정에 대한 정보 및 경로 설정 변경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 dirty="0">
                <a:solidFill>
                  <a:schemeClr val="dk1"/>
                </a:solidFill>
              </a:rPr>
              <a:t>[ 확인 ] 선택시 메세지 출력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583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g3d0d8eee31_0_4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8" name="Google Shape;4328;g3d0d8eee31_0_4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확인 ] 선택시 경로 변경 완료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변경 된 경로가 함정 배치가 불가능한 구조일 경우 자동으로 반투명하게 변하며 [ 이동 ] 상태로 자동 변환.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207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g3d0d8eee31_0_4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1" name="Google Shape;4501;g3d0d8eee31_0_4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36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Google Shape;4671;g3d0d8eee31_0_4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2" name="Google Shape;4672;g3d0d8eee31_0_4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레벨업 ] 선택시 좌측 상단 [ 보유 마력 ] 자원 감소 / 중앙 상단 [ 던전 전체 마력 ] 자원 상승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54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7" name="Google Shape;4847;g3d0d8eee31_0_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8" name="Google Shape;4848;g3d0d8eee31_0_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이동 ] 선택시 정보창 전부 사라지면서 최초 설치 할 때 이동 상태로 변환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546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" name="Google Shape;5018;g3d0d8eee31_0_4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9" name="Google Shape;5019;g3d0d8eee31_0_4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최초 함정 설치 과정과 동일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070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6" name="Google Shape;5176;g3d0d8eee31_0_5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7" name="Google Shape;5177;g3d0d8eee31_0_5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설치 가능한 위치에 배치 후 터치 시 설치 완료.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023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d0d8eee3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d0d8eee3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함정 UI ] 터치시 해당 함정에 대한 정보 및 경로 설정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함정 행동 반경 애니메이션 정보 제공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952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3" name="Google Shape;5333;g3d0d8eee31_0_5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4" name="Google Shape;5334;g3d0d8eee31_0_5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설치 가능한 위치에 배치 후 터치 시 이동 완료.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75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Google Shape;5491;g3d0d8eee31_0_5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2" name="Google Shape;5492;g3d0d8eee31_0_5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425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7" name="Google Shape;5647;g3d0d8eee31_0_5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8" name="Google Shape;5648;g3d0d8eee31_0_5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철거 ] 선택시 확인 메세지 출력.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92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8" name="Google Shape;5818;g3d0d8eee31_0_5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9" name="Google Shape;5819;g3d0d8eee31_0_5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철거 ] 선택시 확인 메세지 출력.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36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4" name="Google Shape;5994;g3d0d8eee31_0_5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5" name="Google Shape;5995;g3d0d8eee31_0_5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철거 ] 선택시 확인 메세지 출력.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좌측 상단 [ 보유 마력 ] 자원 값 [ 함정 마력 ] 값의 절반만큼 획득 / 중앙 상단 [ 던전 전체 마력 ] 자원 값 [ 함정 마력 ] 값만큼 감소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4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d0d8eee31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d0d8eee31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세부 정보 ] 선택시 함정 진화 정보창 출력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5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d0d8eee31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d0d8eee31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함정 ui ] 선택시 해당 함정 정보창 출력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확인 ] 터치하거나 메세지 바깥 쪽 선택시 메세지 창 [ 종료 ]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43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d0d8eee31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3d0d8eee31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함정 ui ] 선택시 해당 함정 정보창 출력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돌아가기 ] 터치시 해당 창 종료.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15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d0d8eee31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d0d8eee31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함정 ui ] 선택시 해당 함정 정보창 출력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확인 ] 터치하거나 메세지 바깥 쪽 선택시 메세지 창 [ 종료 ]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788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3d0d8eee31_0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3d0d8eee31_0_1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설치 ] 터치시 함정 설치 시작 [ 반투명한 함정 ui ] 등장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61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3d0d8eee31_0_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3d0d8eee31_0_1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함정 드래그 시 반투명한 [ 함정 UI ] 생성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4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5" name="Google Shape;55;p1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60" name="Google Shape;60;p13"/>
          <p:cNvGrpSpPr/>
          <p:nvPr/>
        </p:nvGrpSpPr>
        <p:grpSpPr>
          <a:xfrm>
            <a:off x="411250" y="940675"/>
            <a:ext cx="8322100" cy="3932112"/>
            <a:chOff x="411250" y="940675"/>
            <a:chExt cx="8322100" cy="3932112"/>
          </a:xfrm>
        </p:grpSpPr>
        <p:grpSp>
          <p:nvGrpSpPr>
            <p:cNvPr id="61" name="Google Shape;61;p13"/>
            <p:cNvGrpSpPr/>
            <p:nvPr/>
          </p:nvGrpSpPr>
          <p:grpSpPr>
            <a:xfrm>
              <a:off x="589025" y="1004238"/>
              <a:ext cx="695225" cy="388275"/>
              <a:chOff x="571725" y="944588"/>
              <a:chExt cx="695225" cy="388275"/>
            </a:xfrm>
          </p:grpSpPr>
          <p:pic>
            <p:nvPicPr>
              <p:cNvPr id="62" name="Google Shape;62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71725" y="944588"/>
                <a:ext cx="695225" cy="38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0925" y="1049668"/>
                <a:ext cx="416774" cy="1781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" name="Google Shape;64;p13"/>
            <p:cNvGrpSpPr/>
            <p:nvPr/>
          </p:nvGrpSpPr>
          <p:grpSpPr>
            <a:xfrm>
              <a:off x="1751311" y="1091683"/>
              <a:ext cx="4268241" cy="213408"/>
              <a:chOff x="3592400" y="1139350"/>
              <a:chExt cx="4770050" cy="339013"/>
            </a:xfrm>
          </p:grpSpPr>
          <p:pic>
            <p:nvPicPr>
              <p:cNvPr id="65" name="Google Shape;65;p1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3592400" y="1139350"/>
                <a:ext cx="1573500" cy="339000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</p:pic>
          <p:pic>
            <p:nvPicPr>
              <p:cNvPr id="66" name="Google Shape;66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796275" y="1180875"/>
                <a:ext cx="166650" cy="24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" name="Google Shape;67;p13"/>
              <p:cNvSpPr txBox="1"/>
              <p:nvPr/>
            </p:nvSpPr>
            <p:spPr>
              <a:xfrm>
                <a:off x="4114638" y="1254700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1200</a:t>
                </a:r>
                <a:endParaRPr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68" name="Google Shape;68;p1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5190675" y="1139363"/>
                <a:ext cx="1573500" cy="339000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</p:pic>
          <p:sp>
            <p:nvSpPr>
              <p:cNvPr id="69" name="Google Shape;69;p13"/>
              <p:cNvSpPr txBox="1"/>
              <p:nvPr/>
            </p:nvSpPr>
            <p:spPr>
              <a:xfrm>
                <a:off x="5712913" y="1254713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1200</a:t>
                </a:r>
                <a:endParaRPr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70" name="Google Shape;70;p1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6788950" y="1139350"/>
                <a:ext cx="1573500" cy="339000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</p:pic>
          <p:sp>
            <p:nvSpPr>
              <p:cNvPr id="71" name="Google Shape;71;p13"/>
              <p:cNvSpPr txBox="1"/>
              <p:nvPr/>
            </p:nvSpPr>
            <p:spPr>
              <a:xfrm>
                <a:off x="7311188" y="1254525"/>
                <a:ext cx="924300" cy="10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1200</a:t>
                </a:r>
                <a:endParaRPr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  <p:pic>
            <p:nvPicPr>
              <p:cNvPr id="72" name="Google Shape;72;p13"/>
              <p:cNvPicPr preferRelativeResize="0"/>
              <p:nvPr/>
            </p:nvPicPr>
            <p:blipFill rotWithShape="1">
              <a:blip r:embed="rId8">
                <a:alphaModFix/>
              </a:blip>
              <a:srcRect l="9744" t="10069" r="10121" b="10331"/>
              <a:stretch/>
            </p:blipFill>
            <p:spPr>
              <a:xfrm>
                <a:off x="5346863" y="1206851"/>
                <a:ext cx="185100" cy="1839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1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 rot="10800000">
                <a:off x="7002000" y="1196639"/>
                <a:ext cx="157450" cy="228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4" name="Google Shape;74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643150" y="1105650"/>
              <a:ext cx="1695200" cy="1027250"/>
            </a:xfrm>
            <a:prstGeom prst="rect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5" name="Google Shape;75;p13"/>
            <p:cNvSpPr/>
            <p:nvPr/>
          </p:nvSpPr>
          <p:spPr>
            <a:xfrm>
              <a:off x="6793200" y="1893325"/>
              <a:ext cx="259800" cy="118500"/>
            </a:xfrm>
            <a:prstGeom prst="rect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6" name="Google Shape;76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84047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5163400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54863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5809250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" name="Google Shape;80;p13"/>
            <p:cNvGrpSpPr/>
            <p:nvPr/>
          </p:nvGrpSpPr>
          <p:grpSpPr>
            <a:xfrm>
              <a:off x="4032425" y="3982976"/>
              <a:ext cx="2262127" cy="324013"/>
              <a:chOff x="4194625" y="3982976"/>
              <a:chExt cx="2262127" cy="324013"/>
            </a:xfrm>
          </p:grpSpPr>
          <p:pic>
            <p:nvPicPr>
              <p:cNvPr id="81" name="Google Shape;81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" name="Google Shape;88;p13"/>
            <p:cNvGrpSpPr/>
            <p:nvPr/>
          </p:nvGrpSpPr>
          <p:grpSpPr>
            <a:xfrm>
              <a:off x="6292900" y="3982976"/>
              <a:ext cx="2262127" cy="324013"/>
              <a:chOff x="4194625" y="3982976"/>
              <a:chExt cx="2262127" cy="324013"/>
            </a:xfrm>
          </p:grpSpPr>
          <p:pic>
            <p:nvPicPr>
              <p:cNvPr id="89" name="Google Shape;89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" name="Google Shape;96;p13"/>
            <p:cNvGrpSpPr/>
            <p:nvPr/>
          </p:nvGrpSpPr>
          <p:grpSpPr>
            <a:xfrm>
              <a:off x="1770300" y="3982976"/>
              <a:ext cx="2262127" cy="324013"/>
              <a:chOff x="4194625" y="3982976"/>
              <a:chExt cx="2262127" cy="324013"/>
            </a:xfrm>
          </p:grpSpPr>
          <p:pic>
            <p:nvPicPr>
              <p:cNvPr id="97" name="Google Shape;97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Google Shape;99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" name="Google Shape;103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4" name="Google Shape;104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2104388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" name="Google Shape;105;p13"/>
            <p:cNvGrpSpPr/>
            <p:nvPr/>
          </p:nvGrpSpPr>
          <p:grpSpPr>
            <a:xfrm>
              <a:off x="6292900" y="2596351"/>
              <a:ext cx="2262127" cy="324013"/>
              <a:chOff x="4194625" y="3982976"/>
              <a:chExt cx="2262127" cy="324013"/>
            </a:xfrm>
          </p:grpSpPr>
          <p:pic>
            <p:nvPicPr>
              <p:cNvPr id="106" name="Google Shape;106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" name="Google Shape;108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3" name="Google Shape;113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2431750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2729663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3057025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3354938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3682300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3980213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4307575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1479113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1806475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1151738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1479100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513" y="4307588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8495450" y="4634888"/>
              <a:ext cx="297900" cy="1779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grpSp>
          <p:nvGrpSpPr>
            <p:cNvPr id="126" name="Google Shape;126;p13"/>
            <p:cNvGrpSpPr/>
            <p:nvPr/>
          </p:nvGrpSpPr>
          <p:grpSpPr>
            <a:xfrm>
              <a:off x="2039200" y="1484851"/>
              <a:ext cx="3251427" cy="648038"/>
              <a:chOff x="1980350" y="1444001"/>
              <a:chExt cx="3251427" cy="648038"/>
            </a:xfrm>
          </p:grpSpPr>
          <p:grpSp>
            <p:nvGrpSpPr>
              <p:cNvPr id="127" name="Google Shape;127;p13"/>
              <p:cNvGrpSpPr/>
              <p:nvPr/>
            </p:nvGrpSpPr>
            <p:grpSpPr>
              <a:xfrm>
                <a:off x="2969650" y="1444001"/>
                <a:ext cx="2262127" cy="324013"/>
                <a:chOff x="4194625" y="3982976"/>
                <a:chExt cx="2262127" cy="324013"/>
              </a:xfrm>
            </p:grpSpPr>
            <p:pic>
              <p:nvPicPr>
                <p:cNvPr id="128" name="Google Shape;128;p1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 flipH="1">
                  <a:off x="4194625" y="3983528"/>
                  <a:ext cx="322925" cy="322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9" name="Google Shape;129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516476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0" name="Google Shape;130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839939" y="3982976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" name="Google Shape;131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162864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2" name="Google Shape;132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486351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" name="Google Shape;133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810376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4" name="Google Shape;134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6132751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35" name="Google Shape;135;p13"/>
              <p:cNvGrpSpPr/>
              <p:nvPr/>
            </p:nvGrpSpPr>
            <p:grpSpPr>
              <a:xfrm>
                <a:off x="1980350" y="1444001"/>
                <a:ext cx="2262127" cy="324013"/>
                <a:chOff x="4194625" y="3982976"/>
                <a:chExt cx="2262127" cy="324013"/>
              </a:xfrm>
            </p:grpSpPr>
            <p:pic>
              <p:nvPicPr>
                <p:cNvPr id="136" name="Google Shape;136;p1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 flipH="1">
                  <a:off x="4194625" y="3983528"/>
                  <a:ext cx="322925" cy="322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7" name="Google Shape;137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516476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8" name="Google Shape;138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839939" y="3982976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" name="Google Shape;139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162864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0" name="Google Shape;140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486351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1" name="Google Shape;141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810376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2" name="Google Shape;142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6132751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3" name="Google Shape;143;p13"/>
              <p:cNvGrpSpPr/>
              <p:nvPr/>
            </p:nvGrpSpPr>
            <p:grpSpPr>
              <a:xfrm>
                <a:off x="2969650" y="1768026"/>
                <a:ext cx="2262127" cy="324013"/>
                <a:chOff x="4194625" y="3982976"/>
                <a:chExt cx="2262127" cy="324013"/>
              </a:xfrm>
            </p:grpSpPr>
            <p:pic>
              <p:nvPicPr>
                <p:cNvPr id="144" name="Google Shape;144;p1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 flipH="1">
                  <a:off x="4194625" y="3983528"/>
                  <a:ext cx="322925" cy="322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5" name="Google Shape;145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516476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6" name="Google Shape;146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839939" y="3982976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7" name="Google Shape;147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162864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8" name="Google Shape;148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486351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9" name="Google Shape;149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810376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0" name="Google Shape;150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6132751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1" name="Google Shape;151;p13"/>
              <p:cNvGrpSpPr/>
              <p:nvPr/>
            </p:nvGrpSpPr>
            <p:grpSpPr>
              <a:xfrm>
                <a:off x="1985162" y="1768026"/>
                <a:ext cx="2252502" cy="324013"/>
                <a:chOff x="4204250" y="3982976"/>
                <a:chExt cx="2252502" cy="324013"/>
              </a:xfrm>
            </p:grpSpPr>
            <p:pic>
              <p:nvPicPr>
                <p:cNvPr id="152" name="Google Shape;152;p1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 flipH="1">
                  <a:off x="4204250" y="3983528"/>
                  <a:ext cx="322925" cy="322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3" name="Google Shape;153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516476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4" name="Google Shape;154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4839939" y="3982976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5" name="Google Shape;155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162864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6" name="Google Shape;156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486351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7" name="Google Shape;157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5810376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8" name="Google Shape;158;p1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6132751" y="3982989"/>
                  <a:ext cx="324000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59" name="Google Shape;159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967700" y="21007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657275" y="2100716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334350" y="21007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351188" y="1953388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351188" y="2280750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351188" y="2578663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351188" y="4009688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351188" y="1655475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351188" y="1000738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351188" y="1328100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351188" y="4307588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351188" y="2866763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3"/>
            <p:cNvPicPr preferRelativeResize="0"/>
            <p:nvPr/>
          </p:nvPicPr>
          <p:blipFill rotWithShape="1">
            <a:blip r:embed="rId11">
              <a:alphaModFix/>
            </a:blip>
            <a:srcRect l="33257" t="44949"/>
            <a:stretch/>
          </p:blipFill>
          <p:spPr>
            <a:xfrm rot="5400000" flipH="1">
              <a:off x="351188" y="4605488"/>
              <a:ext cx="297900" cy="177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2" name="Google Shape;172;p13"/>
            <p:cNvGrpSpPr/>
            <p:nvPr/>
          </p:nvGrpSpPr>
          <p:grpSpPr>
            <a:xfrm>
              <a:off x="3100338" y="1379412"/>
              <a:ext cx="1570200" cy="470056"/>
              <a:chOff x="3226875" y="1483475"/>
              <a:chExt cx="1570200" cy="470056"/>
            </a:xfrm>
          </p:grpSpPr>
          <p:sp>
            <p:nvSpPr>
              <p:cNvPr id="173" name="Google Shape;173;p13"/>
              <p:cNvSpPr txBox="1"/>
              <p:nvPr/>
            </p:nvSpPr>
            <p:spPr>
              <a:xfrm>
                <a:off x="3226875" y="1483475"/>
                <a:ext cx="15702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바르바토스</a:t>
                </a:r>
                <a:endParaRPr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pic>
            <p:nvPicPr>
              <p:cNvPr id="174" name="Google Shape;174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348969" y="1740107"/>
                <a:ext cx="208633" cy="213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" name="Google Shape;175;p13"/>
              <p:cNvSpPr txBox="1"/>
              <p:nvPr/>
            </p:nvSpPr>
            <p:spPr>
              <a:xfrm>
                <a:off x="3957100" y="1757705"/>
                <a:ext cx="695100" cy="17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b="1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1200</a:t>
                </a:r>
                <a:endParaRPr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</p:grpSp>
        <p:grpSp>
          <p:nvGrpSpPr>
            <p:cNvPr id="176" name="Google Shape;176;p13"/>
            <p:cNvGrpSpPr/>
            <p:nvPr/>
          </p:nvGrpSpPr>
          <p:grpSpPr>
            <a:xfrm>
              <a:off x="1334639" y="1923802"/>
              <a:ext cx="5091285" cy="270975"/>
              <a:chOff x="1358776" y="2100727"/>
              <a:chExt cx="5091285" cy="270975"/>
            </a:xfrm>
          </p:grpSpPr>
          <p:grpSp>
            <p:nvGrpSpPr>
              <p:cNvPr id="177" name="Google Shape;177;p13"/>
              <p:cNvGrpSpPr/>
              <p:nvPr/>
            </p:nvGrpSpPr>
            <p:grpSpPr>
              <a:xfrm>
                <a:off x="2679897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178" name="Google Shape;178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3181" t="6050" r="2682" b="7511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179" name="Google Shape;179;p13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자동 생성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  <p:grpSp>
            <p:nvGrpSpPr>
              <p:cNvPr id="180" name="Google Shape;180;p13"/>
              <p:cNvGrpSpPr/>
              <p:nvPr/>
            </p:nvGrpSpPr>
            <p:grpSpPr>
              <a:xfrm>
                <a:off x="1358776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181" name="Google Shape;181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3181" t="6050" r="2682" b="7511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182" name="Google Shape;182;p13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던전방 추가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  <p:grpSp>
            <p:nvGrpSpPr>
              <p:cNvPr id="183" name="Google Shape;183;p13"/>
              <p:cNvGrpSpPr/>
              <p:nvPr/>
            </p:nvGrpSpPr>
            <p:grpSpPr>
              <a:xfrm>
                <a:off x="4000992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184" name="Google Shape;184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3181" t="6050" r="2682" b="7511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185" name="Google Shape;185;p13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던전 저장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  <p:grpSp>
            <p:nvGrpSpPr>
              <p:cNvPr id="186" name="Google Shape;186;p13"/>
              <p:cNvGrpSpPr/>
              <p:nvPr/>
            </p:nvGrpSpPr>
            <p:grpSpPr>
              <a:xfrm>
                <a:off x="5322087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187" name="Google Shape;187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3181" t="6050" r="2682" b="7511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188" name="Google Shape;188;p13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불러오기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</p:grpSp>
        <p:grpSp>
          <p:nvGrpSpPr>
            <p:cNvPr id="189" name="Google Shape;189;p13"/>
            <p:cNvGrpSpPr/>
            <p:nvPr/>
          </p:nvGrpSpPr>
          <p:grpSpPr>
            <a:xfrm>
              <a:off x="8019032" y="3924000"/>
              <a:ext cx="599284" cy="601660"/>
              <a:chOff x="8019032" y="3924000"/>
              <a:chExt cx="599284" cy="601660"/>
            </a:xfrm>
          </p:grpSpPr>
          <p:pic>
            <p:nvPicPr>
              <p:cNvPr id="190" name="Google Shape;190;p13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8019032" y="3924000"/>
                <a:ext cx="599284" cy="6016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91;p13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8066725" y="3997851"/>
                <a:ext cx="503900" cy="503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2" name="Google Shape;192;p13"/>
            <p:cNvGrpSpPr/>
            <p:nvPr/>
          </p:nvGrpSpPr>
          <p:grpSpPr>
            <a:xfrm>
              <a:off x="8019032" y="3339500"/>
              <a:ext cx="599284" cy="601660"/>
              <a:chOff x="8019032" y="3339500"/>
              <a:chExt cx="599284" cy="601660"/>
            </a:xfrm>
          </p:grpSpPr>
          <p:pic>
            <p:nvPicPr>
              <p:cNvPr id="193" name="Google Shape;193;p13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8019032" y="3339500"/>
                <a:ext cx="599284" cy="6016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13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8102675" y="3432150"/>
                <a:ext cx="432000" cy="388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5" name="Google Shape;195;p13"/>
            <p:cNvGrpSpPr/>
            <p:nvPr/>
          </p:nvGrpSpPr>
          <p:grpSpPr>
            <a:xfrm>
              <a:off x="8019032" y="2196550"/>
              <a:ext cx="599284" cy="601660"/>
              <a:chOff x="8019032" y="2196550"/>
              <a:chExt cx="599284" cy="601660"/>
            </a:xfrm>
          </p:grpSpPr>
          <p:pic>
            <p:nvPicPr>
              <p:cNvPr id="196" name="Google Shape;196;p13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8019032" y="2196550"/>
                <a:ext cx="599284" cy="6016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13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8066775" y="2309625"/>
                <a:ext cx="5039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8" name="Google Shape;198;p13"/>
            <p:cNvGrpSpPr/>
            <p:nvPr/>
          </p:nvGrpSpPr>
          <p:grpSpPr>
            <a:xfrm>
              <a:off x="8019032" y="2770637"/>
              <a:ext cx="599284" cy="601660"/>
              <a:chOff x="8019032" y="2770637"/>
              <a:chExt cx="599284" cy="601660"/>
            </a:xfrm>
          </p:grpSpPr>
          <p:pic>
            <p:nvPicPr>
              <p:cNvPr id="199" name="Google Shape;199;p13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8019032" y="2770637"/>
                <a:ext cx="599284" cy="6016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13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8066825" y="2888850"/>
                <a:ext cx="5039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1" name="Google Shape;201;p13"/>
            <p:cNvGrpSpPr/>
            <p:nvPr/>
          </p:nvGrpSpPr>
          <p:grpSpPr>
            <a:xfrm>
              <a:off x="4302101" y="3734506"/>
              <a:ext cx="387429" cy="296127"/>
              <a:chOff x="5255600" y="3709243"/>
              <a:chExt cx="745200" cy="746100"/>
            </a:xfrm>
          </p:grpSpPr>
          <p:sp>
            <p:nvSpPr>
              <p:cNvPr id="202" name="Google Shape;202;p13"/>
              <p:cNvSpPr/>
              <p:nvPr/>
            </p:nvSpPr>
            <p:spPr>
              <a:xfrm rot="-3083136">
                <a:off x="5362127" y="3817836"/>
                <a:ext cx="532147" cy="528914"/>
              </a:xfrm>
              <a:prstGeom prst="teardrop">
                <a:avLst>
                  <a:gd name="adj" fmla="val 91573"/>
                </a:avLst>
              </a:prstGeom>
              <a:gradFill>
                <a:gsLst>
                  <a:gs pos="0">
                    <a:srgbClr val="CC00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0000"/>
                  </a:gs>
                </a:gsLst>
                <a:lin ang="5400012" scaled="0"/>
              </a:gradFill>
              <a:ln w="9525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5475050" y="3964300"/>
                <a:ext cx="34200" cy="56700"/>
              </a:xfrm>
              <a:prstGeom prst="ellipse">
                <a:avLst/>
              </a:prstGeom>
              <a:gradFill>
                <a:gsLst>
                  <a:gs pos="0">
                    <a:srgbClr val="CC00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0000"/>
                  </a:gs>
                </a:gsLst>
                <a:lin ang="5400012" scaled="0"/>
              </a:gradFill>
              <a:ln w="9525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5611100" y="4053950"/>
                <a:ext cx="34200" cy="56700"/>
              </a:xfrm>
              <a:prstGeom prst="ellipse">
                <a:avLst/>
              </a:prstGeom>
              <a:gradFill>
                <a:gsLst>
                  <a:gs pos="0">
                    <a:srgbClr val="CC00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0000"/>
                  </a:gs>
                </a:gsLst>
                <a:lin ang="5400012" scaled="0"/>
              </a:gradFill>
              <a:ln w="9525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" name="Google Shape;205;p13"/>
            <p:cNvSpPr/>
            <p:nvPr/>
          </p:nvSpPr>
          <p:spPr>
            <a:xfrm>
              <a:off x="8018975" y="3681225"/>
              <a:ext cx="599400" cy="2133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13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grpSp>
            <p:nvGrpSpPr>
              <p:cNvPr id="207" name="Google Shape;207;p13"/>
              <p:cNvGrpSpPr/>
              <p:nvPr/>
            </p:nvGrpSpPr>
            <p:grpSpPr>
              <a:xfrm>
                <a:off x="686013" y="4415569"/>
                <a:ext cx="7272600" cy="432006"/>
                <a:chOff x="686013" y="4415569"/>
                <a:chExt cx="7272600" cy="432006"/>
              </a:xfrm>
            </p:grpSpPr>
            <p:sp>
              <p:nvSpPr>
                <p:cNvPr id="208" name="Google Shape;208;p13"/>
                <p:cNvSpPr/>
                <p:nvPr/>
              </p:nvSpPr>
              <p:spPr>
                <a:xfrm>
                  <a:off x="686013" y="4415586"/>
                  <a:ext cx="7272600" cy="388200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0">
                      <a:srgbClr val="93C47D"/>
                    </a:gs>
                    <a:gs pos="50000">
                      <a:srgbClr val="FFFFFF">
                        <a:alpha val="0"/>
                      </a:srgbClr>
                    </a:gs>
                    <a:gs pos="100000">
                      <a:srgbClr val="93C47D"/>
                    </a:gs>
                  </a:gsLst>
                  <a:lin ang="5400012" scaled="0"/>
                </a:gra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209" name="Google Shape;209;p13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56238" t="77947" r="22302"/>
                <a:stretch/>
              </p:blipFill>
              <p:spPr>
                <a:xfrm>
                  <a:off x="1143025" y="4415575"/>
                  <a:ext cx="432000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0" name="Google Shape;210;p13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t="50001" r="74453" b="25544"/>
                <a:stretch/>
              </p:blipFill>
              <p:spPr>
                <a:xfrm>
                  <a:off x="1871751" y="4415569"/>
                  <a:ext cx="360003" cy="3599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11" name="Google Shape;211;p13"/>
                <p:cNvGrpSpPr/>
                <p:nvPr/>
              </p:nvGrpSpPr>
              <p:grpSpPr>
                <a:xfrm>
                  <a:off x="2637031" y="4465546"/>
                  <a:ext cx="359986" cy="260064"/>
                  <a:chOff x="2547083" y="4352910"/>
                  <a:chExt cx="503900" cy="360000"/>
                </a:xfrm>
              </p:grpSpPr>
              <p:pic>
                <p:nvPicPr>
                  <p:cNvPr id="212" name="Google Shape;212;p13"/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 l="38771" t="36525" r="57735" b="32032"/>
                  <a:stretch/>
                </p:blipFill>
                <p:spPr>
                  <a:xfrm>
                    <a:off x="2771037" y="4352910"/>
                    <a:ext cx="55987" cy="2700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13" name="Google Shape;213;p13"/>
                  <p:cNvPicPr preferRelativeResize="0"/>
                  <p:nvPr/>
                </p:nvPicPr>
                <p:blipFill rotWithShape="1">
                  <a:blip r:embed="rId18">
                    <a:alphaModFix/>
                  </a:blip>
                  <a:srcRect l="34279" t="68559" r="53742"/>
                  <a:stretch/>
                </p:blipFill>
                <p:spPr>
                  <a:xfrm rot="-5400000">
                    <a:off x="2747605" y="4409532"/>
                    <a:ext cx="102856" cy="503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214" name="Google Shape;214;p13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47502" t="25545" r="28542" b="66719"/>
                <a:stretch/>
              </p:blipFill>
              <p:spPr>
                <a:xfrm>
                  <a:off x="3348026" y="4415575"/>
                  <a:ext cx="720000" cy="3599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15" name="Google Shape;215;p13"/>
              <p:cNvSpPr/>
              <p:nvPr/>
            </p:nvSpPr>
            <p:spPr>
              <a:xfrm rot="-2505477">
                <a:off x="881459" y="4513063"/>
                <a:ext cx="195049" cy="195049"/>
              </a:xfrm>
              <a:prstGeom prst="halfFrame">
                <a:avLst>
                  <a:gd name="adj1" fmla="val 33333"/>
                  <a:gd name="adj2" fmla="val 33333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 rot="8294523">
                <a:off x="7663439" y="4516501"/>
                <a:ext cx="195049" cy="195049"/>
              </a:xfrm>
              <a:prstGeom prst="halfFrame">
                <a:avLst>
                  <a:gd name="adj1" fmla="val 33333"/>
                  <a:gd name="adj2" fmla="val 33333"/>
                </a:avLst>
              </a:prstGeom>
              <a:gradFill>
                <a:gsLst>
                  <a:gs pos="0">
                    <a:srgbClr val="FFC002"/>
                  </a:gs>
                  <a:gs pos="100000">
                    <a:srgbClr val="795B0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2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1811" name="Google Shape;1811;p22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812" name="Google Shape;1812;p2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813" name="Google Shape;1813;p2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814" name="Google Shape;1814;p2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815" name="Google Shape;1815;p2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1816" name="Google Shape;1816;p22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817" name="Google Shape;181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8" name="Google Shape;181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9" name="Google Shape;1819;p2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820" name="Google Shape;1820;p22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1821" name="Google Shape;1821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2" name="Google Shape;1822;p2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823" name="Google Shape;1823;p22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1824" name="Google Shape;1824;p2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825" name="Google Shape;1825;p22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1826" name="Google Shape;1826;p2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827" name="Google Shape;1827;p22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828" name="Google Shape;1828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9" name="Google Shape;182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0" name="Google Shape;1830;p22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1" name="Google Shape;1831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5" name="Google Shape;1835;p22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836" name="Google Shape;1836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7" name="Google Shape;1837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8" name="Google Shape;1838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9" name="Google Shape;1839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0" name="Google Shape;1840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1" name="Google Shape;1841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2" name="Google Shape;1842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3" name="Google Shape;1843;p22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844" name="Google Shape;1844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5" name="Google Shape;1845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6" name="Google Shape;1846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8" name="Google Shape;1848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9" name="Google Shape;1849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0" name="Google Shape;1850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1" name="Google Shape;1851;p22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1852" name="Google Shape;1852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3" name="Google Shape;1853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4" name="Google Shape;1854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5" name="Google Shape;1855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6" name="Google Shape;1856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7" name="Google Shape;1857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8" name="Google Shape;1858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9" name="Google Shape;1859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0" name="Google Shape;1860;p22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861" name="Google Shape;1861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2" name="Google Shape;1862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3" name="Google Shape;1863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4" name="Google Shape;1864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5" name="Google Shape;1865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6" name="Google Shape;1866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7" name="Google Shape;1867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8" name="Google Shape;1868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881" name="Google Shape;1881;p22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882" name="Google Shape;1882;p22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883" name="Google Shape;1883;p2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4" name="Google Shape;1884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5" name="Google Shape;1885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6" name="Google Shape;1886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7" name="Google Shape;1887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8" name="Google Shape;1888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9" name="Google Shape;1889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90" name="Google Shape;1890;p22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891" name="Google Shape;1891;p2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2" name="Google Shape;1892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3" name="Google Shape;1893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4" name="Google Shape;1894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5" name="Google Shape;1895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6" name="Google Shape;1896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7" name="Google Shape;1897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98" name="Google Shape;1898;p22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899" name="Google Shape;1899;p2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0" name="Google Shape;1900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1" name="Google Shape;1901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2" name="Google Shape;1902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3" name="Google Shape;1903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4" name="Google Shape;1904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5" name="Google Shape;1905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06" name="Google Shape;1906;p22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907" name="Google Shape;1907;p2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8" name="Google Shape;1908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9" name="Google Shape;1909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0" name="Google Shape;1910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1" name="Google Shape;1911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2" name="Google Shape;1912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3" name="Google Shape;1913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914" name="Google Shape;1914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2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7" name="Google Shape;1927;p22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928" name="Google Shape;1928;p22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929" name="Google Shape;1929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0" name="Google Shape;1930;p2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931" name="Google Shape;1931;p22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932" name="Google Shape;1932;p22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933" name="Google Shape;1933;p2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934" name="Google Shape;1934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935" name="Google Shape;1935;p22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936" name="Google Shape;1936;p2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937" name="Google Shape;1937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938" name="Google Shape;1938;p22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939" name="Google Shape;1939;p2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940" name="Google Shape;1940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941" name="Google Shape;1941;p22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942" name="Google Shape;1942;p2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943" name="Google Shape;1943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944" name="Google Shape;1944;p22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945" name="Google Shape;1945;p2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6" name="Google Shape;1946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7" name="Google Shape;1947;p22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948" name="Google Shape;1948;p2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9" name="Google Shape;1949;p2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0" name="Google Shape;1950;p22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951" name="Google Shape;1951;p2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2" name="Google Shape;1952;p2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3" name="Google Shape;1953;p22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954" name="Google Shape;1954;p2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5" name="Google Shape;1955;p2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6" name="Google Shape;1956;p22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957" name="Google Shape;1957;p22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2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2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0" name="Google Shape;1960;p22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1961" name="Google Shape;1961;p22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1962" name="Google Shape;1962;p22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963" name="Google Shape;1963;p22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4" name="Google Shape;1964;p22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65" name="Google Shape;1965;p22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1966" name="Google Shape;1966;p22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67" name="Google Shape;1967;p22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968" name="Google Shape;1968;p22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69" name="Google Shape;1969;p22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2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1" name="Google Shape;1971;p22"/>
          <p:cNvSpPr/>
          <p:nvPr/>
        </p:nvSpPr>
        <p:spPr>
          <a:xfrm>
            <a:off x="2635775" y="2464588"/>
            <a:ext cx="3191400" cy="581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2" name="Google Shape;1972;p22"/>
          <p:cNvCxnSpPr>
            <a:stCxn id="1971" idx="6"/>
            <a:endCxn id="1973" idx="1"/>
          </p:cNvCxnSpPr>
          <p:nvPr/>
        </p:nvCxnSpPr>
        <p:spPr>
          <a:xfrm>
            <a:off x="5827175" y="2755138"/>
            <a:ext cx="86700" cy="39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3" name="Google Shape;1973;p22"/>
          <p:cNvSpPr txBox="1"/>
          <p:nvPr/>
        </p:nvSpPr>
        <p:spPr>
          <a:xfrm>
            <a:off x="5913900" y="2996975"/>
            <a:ext cx="2018400" cy="29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설치 불가 메세지 출력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1974" name="Google Shape;1974;p22"/>
          <p:cNvSpPr txBox="1"/>
          <p:nvPr/>
        </p:nvSpPr>
        <p:spPr>
          <a:xfrm>
            <a:off x="2866200" y="2622913"/>
            <a:ext cx="2680500" cy="270900"/>
          </a:xfrm>
          <a:prstGeom prst="rect">
            <a:avLst/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해당 지역에 배치가 불가능합니다</a:t>
            </a:r>
            <a:endParaRPr sz="1200" b="1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975" name="Google Shape;1975;p22"/>
          <p:cNvSpPr/>
          <p:nvPr/>
        </p:nvSpPr>
        <p:spPr>
          <a:xfrm>
            <a:off x="5880275" y="3352850"/>
            <a:ext cx="599400" cy="57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6" name="Google Shape;1976;p22"/>
          <p:cNvPicPr preferRelativeResize="0"/>
          <p:nvPr/>
        </p:nvPicPr>
        <p:blipFill rotWithShape="1">
          <a:blip r:embed="rId18">
            <a:alphaModFix amt="52999"/>
          </a:blip>
          <a:srcRect t="50001" r="74453" b="25544"/>
          <a:stretch/>
        </p:blipFill>
        <p:spPr>
          <a:xfrm>
            <a:off x="5944950" y="337147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7" name="Google Shape;1977;p22"/>
          <p:cNvGrpSpPr/>
          <p:nvPr/>
        </p:nvGrpSpPr>
        <p:grpSpPr>
          <a:xfrm>
            <a:off x="5960200" y="3383817"/>
            <a:ext cx="1135500" cy="1019028"/>
            <a:chOff x="3730500" y="2646267"/>
            <a:chExt cx="1135500" cy="1019028"/>
          </a:xfrm>
        </p:grpSpPr>
        <p:sp>
          <p:nvSpPr>
            <p:cNvPr id="1978" name="Google Shape;1978;p22"/>
            <p:cNvSpPr/>
            <p:nvPr/>
          </p:nvSpPr>
          <p:spPr>
            <a:xfrm>
              <a:off x="3730754" y="2646267"/>
              <a:ext cx="393900" cy="10125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2"/>
            <p:cNvSpPr/>
            <p:nvPr/>
          </p:nvSpPr>
          <p:spPr>
            <a:xfrm rot="5400000">
              <a:off x="4122600" y="2921895"/>
              <a:ext cx="351300" cy="11355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80" name="Google Shape;1980;p22"/>
            <p:cNvPicPr preferRelativeResize="0"/>
            <p:nvPr/>
          </p:nvPicPr>
          <p:blipFill rotWithShape="1">
            <a:blip r:embed="rId18">
              <a:alphaModFix amt="52999"/>
            </a:blip>
            <a:srcRect t="50001" r="74453" b="25544"/>
            <a:stretch/>
          </p:blipFill>
          <p:spPr>
            <a:xfrm>
              <a:off x="3730708" y="2699436"/>
              <a:ext cx="405514" cy="4108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1" name="Google Shape;1981;p22"/>
          <p:cNvSpPr/>
          <p:nvPr/>
        </p:nvSpPr>
        <p:spPr>
          <a:xfrm rot="5052532">
            <a:off x="5610562" y="3674213"/>
            <a:ext cx="297317" cy="21319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22"/>
          <p:cNvSpPr txBox="1"/>
          <p:nvPr/>
        </p:nvSpPr>
        <p:spPr>
          <a:xfrm>
            <a:off x="4997862" y="3671900"/>
            <a:ext cx="654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23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1988" name="Google Shape;1988;p23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989" name="Google Shape;1989;p2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990" name="Google Shape;1990;p2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991" name="Google Shape;1991;p2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992" name="Google Shape;1992;p2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1993" name="Google Shape;1993;p2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994" name="Google Shape;199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5" name="Google Shape;199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6" name="Google Shape;1996;p2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997" name="Google Shape;1997;p23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1998" name="Google Shape;1998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9" name="Google Shape;1999;p2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000" name="Google Shape;2000;p23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001" name="Google Shape;2001;p2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002" name="Google Shape;2002;p23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003" name="Google Shape;2003;p2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004" name="Google Shape;2004;p23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005" name="Google Shape;2005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6" name="Google Shape;2006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07" name="Google Shape;2007;p2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8" name="Google Shape;200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2" name="Google Shape;2012;p23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013" name="Google Shape;2013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4" name="Google Shape;2014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5" name="Google Shape;2015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6" name="Google Shape;2016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7" name="Google Shape;2017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8" name="Google Shape;2018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9" name="Google Shape;2019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0" name="Google Shape;2020;p23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021" name="Google Shape;2021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2" name="Google Shape;2022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3" name="Google Shape;2023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4" name="Google Shape;2024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5" name="Google Shape;2025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6" name="Google Shape;2026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7" name="Google Shape;2027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8" name="Google Shape;2028;p23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2029" name="Google Shape;2029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0" name="Google Shape;2030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1" name="Google Shape;2031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2" name="Google Shape;2032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3" name="Google Shape;2033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4" name="Google Shape;2034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5" name="Google Shape;2035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6" name="Google Shape;2036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23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038" name="Google Shape;2038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9" name="Google Shape;2039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0" name="Google Shape;2040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1" name="Google Shape;2041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2" name="Google Shape;2042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3" name="Google Shape;2043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4" name="Google Shape;2044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5" name="Google Shape;2045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058" name="Google Shape;2058;p23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059" name="Google Shape;2059;p23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060" name="Google Shape;2060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1" name="Google Shape;2061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2" name="Google Shape;2062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3" name="Google Shape;2063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4" name="Google Shape;2064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5" name="Google Shape;2065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6" name="Google Shape;2066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67" name="Google Shape;2067;p23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068" name="Google Shape;2068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9" name="Google Shape;2069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0" name="Google Shape;2070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1" name="Google Shape;2071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2" name="Google Shape;2072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3" name="Google Shape;2073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4" name="Google Shape;2074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75" name="Google Shape;2075;p23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076" name="Google Shape;2076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7" name="Google Shape;2077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8" name="Google Shape;2078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9" name="Google Shape;2079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0" name="Google Shape;2080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1" name="Google Shape;2081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2" name="Google Shape;2082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83" name="Google Shape;2083;p23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084" name="Google Shape;2084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5" name="Google Shape;2085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6" name="Google Shape;2086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7" name="Google Shape;2087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8" name="Google Shape;2088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9" name="Google Shape;2089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0" name="Google Shape;2090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91" name="Google Shape;2091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2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4" name="Google Shape;2104;p23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105" name="Google Shape;2105;p2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106" name="Google Shape;2106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7" name="Google Shape;2107;p2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108" name="Google Shape;2108;p23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109" name="Google Shape;2109;p23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110" name="Google Shape;2110;p2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111" name="Google Shape;2111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112" name="Google Shape;2112;p23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113" name="Google Shape;2113;p2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114" name="Google Shape;2114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115" name="Google Shape;2115;p23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116" name="Google Shape;2116;p2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117" name="Google Shape;2117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118" name="Google Shape;2118;p23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119" name="Google Shape;2119;p2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120" name="Google Shape;2120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121" name="Google Shape;2121;p23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122" name="Google Shape;2122;p2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3" name="Google Shape;2123;p2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4" name="Google Shape;2124;p23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125" name="Google Shape;2125;p2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6" name="Google Shape;2126;p2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7" name="Google Shape;2127;p23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128" name="Google Shape;2128;p2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9" name="Google Shape;2129;p2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0" name="Google Shape;2130;p23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131" name="Google Shape;2131;p2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Google Shape;2132;p2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3" name="Google Shape;2133;p23"/>
          <p:cNvGrpSpPr/>
          <p:nvPr/>
        </p:nvGrpSpPr>
        <p:grpSpPr>
          <a:xfrm>
            <a:off x="3247251" y="3714581"/>
            <a:ext cx="387429" cy="296127"/>
            <a:chOff x="5255600" y="3709243"/>
            <a:chExt cx="745200" cy="746100"/>
          </a:xfrm>
        </p:grpSpPr>
        <p:sp>
          <p:nvSpPr>
            <p:cNvPr id="2134" name="Google Shape;2134;p23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3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3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7" name="Google Shape;2137;p23"/>
          <p:cNvSpPr/>
          <p:nvPr/>
        </p:nvSpPr>
        <p:spPr>
          <a:xfrm rot="5396869">
            <a:off x="4998798" y="2560898"/>
            <a:ext cx="3294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8" name="Google Shape;2138;p23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2139" name="Google Shape;2139;p23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2140" name="Google Shape;2140;p23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141" name="Google Shape;2141;p23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2" name="Google Shape;2142;p23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143" name="Google Shape;2143;p23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2144" name="Google Shape;2144;p23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45" name="Google Shape;2145;p23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146" name="Google Shape;2146;p23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47" name="Google Shape;2147;p23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3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9" name="Google Shape;2149;p23"/>
          <p:cNvSpPr/>
          <p:nvPr/>
        </p:nvSpPr>
        <p:spPr>
          <a:xfrm>
            <a:off x="5336838" y="2371700"/>
            <a:ext cx="599400" cy="648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0" name="Google Shape;2150;p23"/>
          <p:cNvCxnSpPr>
            <a:endCxn id="2151" idx="0"/>
          </p:cNvCxnSpPr>
          <p:nvPr/>
        </p:nvCxnSpPr>
        <p:spPr>
          <a:xfrm>
            <a:off x="5699700" y="3021525"/>
            <a:ext cx="466800" cy="61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1" name="Google Shape;2151;p23"/>
          <p:cNvSpPr txBox="1"/>
          <p:nvPr/>
        </p:nvSpPr>
        <p:spPr>
          <a:xfrm>
            <a:off x="5381400" y="3638925"/>
            <a:ext cx="1570200" cy="29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반투명한 함정 UI</a:t>
            </a:r>
            <a:endParaRPr sz="1200">
              <a:solidFill>
                <a:srgbClr val="EFEFEF"/>
              </a:solidFill>
            </a:endParaRPr>
          </a:p>
        </p:txBody>
      </p:sp>
      <p:grpSp>
        <p:nvGrpSpPr>
          <p:cNvPr id="2152" name="Google Shape;2152;p23"/>
          <p:cNvGrpSpPr/>
          <p:nvPr/>
        </p:nvGrpSpPr>
        <p:grpSpPr>
          <a:xfrm>
            <a:off x="5486325" y="2446142"/>
            <a:ext cx="1135500" cy="1019028"/>
            <a:chOff x="3730500" y="2646267"/>
            <a:chExt cx="1135500" cy="1019028"/>
          </a:xfrm>
        </p:grpSpPr>
        <p:sp>
          <p:nvSpPr>
            <p:cNvPr id="2153" name="Google Shape;2153;p23"/>
            <p:cNvSpPr/>
            <p:nvPr/>
          </p:nvSpPr>
          <p:spPr>
            <a:xfrm>
              <a:off x="3730754" y="2646267"/>
              <a:ext cx="393900" cy="10125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FF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3"/>
            <p:cNvSpPr/>
            <p:nvPr/>
          </p:nvSpPr>
          <p:spPr>
            <a:xfrm rot="5400000">
              <a:off x="4122600" y="2921895"/>
              <a:ext cx="351300" cy="11355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FF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55" name="Google Shape;2155;p23"/>
            <p:cNvPicPr preferRelativeResize="0"/>
            <p:nvPr/>
          </p:nvPicPr>
          <p:blipFill rotWithShape="1">
            <a:blip r:embed="rId18">
              <a:alphaModFix amt="52999"/>
            </a:blip>
            <a:srcRect t="50001" r="74453" b="25544"/>
            <a:stretch/>
          </p:blipFill>
          <p:spPr>
            <a:xfrm>
              <a:off x="3730708" y="2699436"/>
              <a:ext cx="405514" cy="4108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6" name="Google Shape;2156;p23"/>
          <p:cNvSpPr txBox="1"/>
          <p:nvPr/>
        </p:nvSpPr>
        <p:spPr>
          <a:xfrm>
            <a:off x="4388125" y="2558650"/>
            <a:ext cx="654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24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2162" name="Google Shape;2162;p24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163" name="Google Shape;2163;p2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164" name="Google Shape;2164;p2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165" name="Google Shape;2165;p2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166" name="Google Shape;2166;p2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2167" name="Google Shape;2167;p24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168" name="Google Shape;216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9" name="Google Shape;216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0" name="Google Shape;2170;p2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171" name="Google Shape;2171;p2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2172" name="Google Shape;217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3" name="Google Shape;2173;p2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74" name="Google Shape;2174;p2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175" name="Google Shape;2175;p2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76" name="Google Shape;2176;p2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177" name="Google Shape;2177;p2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78" name="Google Shape;2178;p24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179" name="Google Shape;2179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0" name="Google Shape;2180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81" name="Google Shape;2181;p24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2" name="Google Shape;218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6" name="Google Shape;2186;p24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187" name="Google Shape;2187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8" name="Google Shape;2188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9" name="Google Shape;2189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0" name="Google Shape;2190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1" name="Google Shape;2191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3" name="Google Shape;2193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4" name="Google Shape;2194;p24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195" name="Google Shape;2195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6" name="Google Shape;2196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7" name="Google Shape;2197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8" name="Google Shape;2198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9" name="Google Shape;2199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0" name="Google Shape;2200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1" name="Google Shape;2201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2" name="Google Shape;2202;p24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2203" name="Google Shape;2203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4" name="Google Shape;2204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5" name="Google Shape;2205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6" name="Google Shape;2206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7" name="Google Shape;2207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8" name="Google Shape;2208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9" name="Google Shape;2209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0" name="Google Shape;2210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1" name="Google Shape;2211;p24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212" name="Google Shape;2212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3" name="Google Shape;2213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4" name="Google Shape;2214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5" name="Google Shape;2215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6" name="Google Shape;2216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7" name="Google Shape;2217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8" name="Google Shape;2218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9" name="Google Shape;2219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232" name="Google Shape;2232;p24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233" name="Google Shape;2233;p24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234" name="Google Shape;2234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5" name="Google Shape;2235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6" name="Google Shape;2236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7" name="Google Shape;2237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8" name="Google Shape;2238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9" name="Google Shape;2239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0" name="Google Shape;2240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41" name="Google Shape;2241;p24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242" name="Google Shape;2242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3" name="Google Shape;2243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4" name="Google Shape;2244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5" name="Google Shape;2245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6" name="Google Shape;2246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7" name="Google Shape;2247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8" name="Google Shape;2248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49" name="Google Shape;2249;p24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250" name="Google Shape;2250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1" name="Google Shape;2251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2" name="Google Shape;2252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3" name="Google Shape;2253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4" name="Google Shape;2254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5" name="Google Shape;2255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6" name="Google Shape;2256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57" name="Google Shape;2257;p24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258" name="Google Shape;2258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9" name="Google Shape;2259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0" name="Google Shape;2260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1" name="Google Shape;2261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2" name="Google Shape;2262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3" name="Google Shape;2263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4" name="Google Shape;2264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265" name="Google Shape;226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5" name="Google Shape;2275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2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8" name="Google Shape;2278;p24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279" name="Google Shape;2279;p2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280" name="Google Shape;2280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1" name="Google Shape;2281;p2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282" name="Google Shape;2282;p24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283" name="Google Shape;2283;p24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284" name="Google Shape;2284;p2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285" name="Google Shape;2285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286" name="Google Shape;2286;p24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287" name="Google Shape;2287;p2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288" name="Google Shape;2288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289" name="Google Shape;2289;p24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290" name="Google Shape;2290;p2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291" name="Google Shape;2291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292" name="Google Shape;2292;p24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293" name="Google Shape;2293;p2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294" name="Google Shape;2294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295" name="Google Shape;2295;p24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296" name="Google Shape;2296;p2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7" name="Google Shape;2297;p2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8" name="Google Shape;2298;p24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299" name="Google Shape;2299;p2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0" name="Google Shape;2300;p2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1" name="Google Shape;2301;p24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302" name="Google Shape;2302;p2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3" name="Google Shape;2303;p2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4" name="Google Shape;2304;p24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305" name="Google Shape;2305;p2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6" name="Google Shape;2306;p2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7" name="Google Shape;2307;p24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308" name="Google Shape;2308;p24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4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4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1" name="Google Shape;2311;p24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2312" name="Google Shape;2312;p24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2313" name="Google Shape;2313;p24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314" name="Google Shape;2314;p24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5" name="Google Shape;2315;p24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16" name="Google Shape;2316;p24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2317" name="Google Shape;2317;p24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18" name="Google Shape;2318;p24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319" name="Google Shape;2319;p24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20" name="Google Shape;2320;p24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4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22" name="Google Shape;2322;p24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40"/>
            <a:ext cx="470052" cy="470052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24"/>
          <p:cNvSpPr/>
          <p:nvPr/>
        </p:nvSpPr>
        <p:spPr>
          <a:xfrm>
            <a:off x="5486313" y="2434387"/>
            <a:ext cx="524700" cy="648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4" name="Google Shape;2324;p24"/>
          <p:cNvCxnSpPr>
            <a:stCxn id="2323" idx="1"/>
            <a:endCxn id="2325" idx="3"/>
          </p:cNvCxnSpPr>
          <p:nvPr/>
        </p:nvCxnSpPr>
        <p:spPr>
          <a:xfrm flipH="1">
            <a:off x="5089153" y="2529285"/>
            <a:ext cx="474000" cy="40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5" name="Google Shape;2325;p24"/>
          <p:cNvSpPr txBox="1"/>
          <p:nvPr/>
        </p:nvSpPr>
        <p:spPr>
          <a:xfrm>
            <a:off x="3518913" y="2784738"/>
            <a:ext cx="1570200" cy="29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반투명한 상태 해제</a:t>
            </a:r>
            <a:endParaRPr sz="1200">
              <a:solidFill>
                <a:srgbClr val="EFEFEF"/>
              </a:solidFill>
            </a:endParaRPr>
          </a:p>
        </p:txBody>
      </p:sp>
      <p:grpSp>
        <p:nvGrpSpPr>
          <p:cNvPr id="2326" name="Google Shape;2326;p2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327" name="Google Shape;2327;p2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2328" name="Google Shape;2328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9" name="Google Shape;2329;p2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30" name="Google Shape;2330;p2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331" name="Google Shape;2331;p2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32" name="Google Shape;2332;p2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333" name="Google Shape;2333;p2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34" name="Google Shape;2334;p24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335" name="Google Shape;2335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6" name="Google Shape;2336;p24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337" name="Google Shape;2337;p2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338" name="Google Shape;2338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9" name="Google Shape;2339;p24"/>
          <p:cNvSpPr/>
          <p:nvPr/>
        </p:nvSpPr>
        <p:spPr>
          <a:xfrm>
            <a:off x="2666318" y="1053500"/>
            <a:ext cx="470100" cy="581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24"/>
          <p:cNvSpPr txBox="1"/>
          <p:nvPr/>
        </p:nvSpPr>
        <p:spPr>
          <a:xfrm>
            <a:off x="2681850" y="1335725"/>
            <a:ext cx="418500" cy="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-10</a:t>
            </a:r>
            <a:endParaRPr sz="1000">
              <a:solidFill>
                <a:srgbClr val="FF0000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341" name="Google Shape;2341;p24"/>
          <p:cNvSpPr txBox="1"/>
          <p:nvPr/>
        </p:nvSpPr>
        <p:spPr>
          <a:xfrm>
            <a:off x="4559538" y="1643663"/>
            <a:ext cx="518400" cy="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FF00"/>
                </a:solidFill>
                <a:latin typeface="Pinyon Script"/>
                <a:ea typeface="Pinyon Script"/>
                <a:cs typeface="Pinyon Script"/>
                <a:sym typeface="Pinyon Script"/>
              </a:rPr>
              <a:t>+ 10 </a:t>
            </a:r>
            <a:endParaRPr sz="1000">
              <a:solidFill>
                <a:srgbClr val="00FF00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2342" name="Google Shape;2342;p24"/>
          <p:cNvSpPr/>
          <p:nvPr/>
        </p:nvSpPr>
        <p:spPr>
          <a:xfrm>
            <a:off x="4021957" y="1483975"/>
            <a:ext cx="947700" cy="581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25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2348" name="Google Shape;2348;p25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349" name="Google Shape;2349;p2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350" name="Google Shape;2350;p2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351" name="Google Shape;2351;p2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352" name="Google Shape;2352;p2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2353" name="Google Shape;2353;p2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354" name="Google Shape;235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5" name="Google Shape;2355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6" name="Google Shape;2356;p2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357" name="Google Shape;2357;p2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2358" name="Google Shape;235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9" name="Google Shape;2359;p2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60" name="Google Shape;2360;p2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361" name="Google Shape;2361;p2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62" name="Google Shape;2362;p2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363" name="Google Shape;2363;p2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64" name="Google Shape;2364;p25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365" name="Google Shape;2365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6" name="Google Shape;2366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67" name="Google Shape;2367;p25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8" name="Google Shape;2368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2" name="Google Shape;2372;p25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373" name="Google Shape;2373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4" name="Google Shape;2374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5" name="Google Shape;2375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6" name="Google Shape;2376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7" name="Google Shape;2377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8" name="Google Shape;2378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9" name="Google Shape;2379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0" name="Google Shape;2380;p25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381" name="Google Shape;2381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2" name="Google Shape;2382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3" name="Google Shape;2383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4" name="Google Shape;2384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5" name="Google Shape;2385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6" name="Google Shape;2386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7" name="Google Shape;2387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8" name="Google Shape;2388;p25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2389" name="Google Shape;2389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0" name="Google Shape;2390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1" name="Google Shape;2391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2" name="Google Shape;2392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3" name="Google Shape;2393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4" name="Google Shape;2394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5" name="Google Shape;2395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6" name="Google Shape;2396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7" name="Google Shape;2397;p25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398" name="Google Shape;2398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9" name="Google Shape;2399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0" name="Google Shape;2400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1" name="Google Shape;2401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2" name="Google Shape;2402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3" name="Google Shape;2403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4" name="Google Shape;2404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05" name="Google Shape;2405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6" name="Google Shape;2406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Google Shape;2407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9" name="Google Shape;2409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0" name="Google Shape;2410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Google Shape;2411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4" name="Google Shape;2414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5" name="Google Shape;2415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418" name="Google Shape;2418;p25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419" name="Google Shape;2419;p25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420" name="Google Shape;2420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1" name="Google Shape;2421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2" name="Google Shape;2422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3" name="Google Shape;2423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4" name="Google Shape;2424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5" name="Google Shape;2425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6" name="Google Shape;2426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27" name="Google Shape;2427;p25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428" name="Google Shape;2428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9" name="Google Shape;2429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0" name="Google Shape;2430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1" name="Google Shape;2431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2" name="Google Shape;2432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3" name="Google Shape;2433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4" name="Google Shape;2434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35" name="Google Shape;2435;p25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436" name="Google Shape;2436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7" name="Google Shape;2437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8" name="Google Shape;2438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9" name="Google Shape;2439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0" name="Google Shape;2440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1" name="Google Shape;2441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2" name="Google Shape;2442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43" name="Google Shape;2443;p25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444" name="Google Shape;2444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5" name="Google Shape;2445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6" name="Google Shape;2446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7" name="Google Shape;2447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8" name="Google Shape;2448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9" name="Google Shape;2449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0" name="Google Shape;2450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51" name="Google Shape;2451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6" name="Google Shape;2456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Google Shape;2459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0" name="Google Shape;2460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p2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4" name="Google Shape;2464;p25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465" name="Google Shape;2465;p2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466" name="Google Shape;246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7" name="Google Shape;2467;p2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468" name="Google Shape;2468;p25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469" name="Google Shape;2469;p25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470" name="Google Shape;2470;p2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471" name="Google Shape;2471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472" name="Google Shape;2472;p25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473" name="Google Shape;2473;p2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474" name="Google Shape;2474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475" name="Google Shape;2475;p25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476" name="Google Shape;2476;p2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477" name="Google Shape;2477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478" name="Google Shape;2478;p25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479" name="Google Shape;2479;p2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480" name="Google Shape;2480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481" name="Google Shape;2481;p25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482" name="Google Shape;2482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3" name="Google Shape;2483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4" name="Google Shape;2484;p25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485" name="Google Shape;2485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6" name="Google Shape;2486;p2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7" name="Google Shape;2487;p25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488" name="Google Shape;2488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9" name="Google Shape;2489;p2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0" name="Google Shape;2490;p25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491" name="Google Shape;2491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2" name="Google Shape;2492;p2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3" name="Google Shape;2493;p25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494" name="Google Shape;2494;p25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5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5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97" name="Google Shape;249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65909" y="4501675"/>
            <a:ext cx="259800" cy="25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8" name="Google Shape;2498;p25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2499" name="Google Shape;2499;p25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2500" name="Google Shape;2500;p25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2501" name="Google Shape;2501;p25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2" name="Google Shape;2502;p25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503" name="Google Shape;2503;p25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2504" name="Google Shape;2504;p25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05" name="Google Shape;2505;p25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506" name="Google Shape;2506;p25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07" name="Google Shape;2507;p25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5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9" name="Google Shape;2509;p25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sp>
        <p:nvSpPr>
          <p:cNvPr id="2510" name="Google Shape;2510;p25"/>
          <p:cNvSpPr/>
          <p:nvPr/>
        </p:nvSpPr>
        <p:spPr>
          <a:xfrm rot="5400000">
            <a:off x="5614700" y="2931725"/>
            <a:ext cx="695100" cy="825600"/>
          </a:xfrm>
          <a:prstGeom prst="leftUpArrow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26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   던전 관리 -&gt; 설치된 함정 업그레이드, 이동, 제거</a:t>
            </a:r>
            <a:endParaRPr sz="1800"/>
          </a:p>
        </p:txBody>
      </p:sp>
      <p:grpSp>
        <p:nvGrpSpPr>
          <p:cNvPr id="2516" name="Google Shape;2516;p26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517" name="Google Shape;2517;p2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518" name="Google Shape;2518;p2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519" name="Google Shape;2519;p2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520" name="Google Shape;2520;p2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2521" name="Google Shape;2521;p2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522" name="Google Shape;252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3" name="Google Shape;252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4" name="Google Shape;2524;p2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525" name="Google Shape;2525;p2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2526" name="Google Shape;2526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7" name="Google Shape;2527;p2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528" name="Google Shape;2528;p2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529" name="Google Shape;2529;p2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530" name="Google Shape;2530;p2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531" name="Google Shape;2531;p2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532" name="Google Shape;2532;p26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533" name="Google Shape;2533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34" name="Google Shape;253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35" name="Google Shape;2535;p26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6" name="Google Shape;253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0" name="Google Shape;2540;p26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541" name="Google Shape;2541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2" name="Google Shape;2542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3" name="Google Shape;2543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4" name="Google Shape;2544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5" name="Google Shape;2545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6" name="Google Shape;2546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7" name="Google Shape;2547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8" name="Google Shape;2548;p26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549" name="Google Shape;2549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0" name="Google Shape;2550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1" name="Google Shape;2551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2" name="Google Shape;2552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3" name="Google Shape;2553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4" name="Google Shape;2554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5" name="Google Shape;2555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56" name="Google Shape;2556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0" name="Google Shape;2560;p26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561" name="Google Shape;2561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2" name="Google Shape;2562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3" name="Google Shape;2563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4" name="Google Shape;2564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5" name="Google Shape;2565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6" name="Google Shape;2566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7" name="Google Shape;2567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68" name="Google Shape;2568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8" name="Google Shape;2578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Google Shape;2579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581" name="Google Shape;2581;p26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582" name="Google Shape;2582;p26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583" name="Google Shape;2583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4" name="Google Shape;2584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5" name="Google Shape;2585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6" name="Google Shape;2586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7" name="Google Shape;2587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8" name="Google Shape;2588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9" name="Google Shape;2589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90" name="Google Shape;2590;p26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591" name="Google Shape;2591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2" name="Google Shape;2592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3" name="Google Shape;2593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4" name="Google Shape;2594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5" name="Google Shape;2595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6" name="Google Shape;2596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7" name="Google Shape;2597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98" name="Google Shape;2598;p26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599" name="Google Shape;2599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0" name="Google Shape;2600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1" name="Google Shape;2601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2" name="Google Shape;2602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3" name="Google Shape;2603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4" name="Google Shape;2604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5" name="Google Shape;2605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06" name="Google Shape;2606;p26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607" name="Google Shape;2607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8" name="Google Shape;2608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9" name="Google Shape;2609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0" name="Google Shape;2610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1" name="Google Shape;2611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2" name="Google Shape;2612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3" name="Google Shape;2613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614" name="Google Shape;2614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Google Shape;2619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0" name="Google Shape;2620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1" name="Google Shape;2621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2" name="Google Shape;2622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3" name="Google Shape;2623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4" name="Google Shape;2624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5" name="Google Shape;2625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6" name="Google Shape;2626;p2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7" name="Google Shape;2627;p26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628" name="Google Shape;2628;p2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629" name="Google Shape;262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0" name="Google Shape;2630;p2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631" name="Google Shape;2631;p26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632" name="Google Shape;2632;p26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633" name="Google Shape;2633;p2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634" name="Google Shape;2634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635" name="Google Shape;2635;p26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636" name="Google Shape;2636;p2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637" name="Google Shape;2637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638" name="Google Shape;2638;p26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639" name="Google Shape;2639;p2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640" name="Google Shape;2640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641" name="Google Shape;2641;p26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642" name="Google Shape;2642;p2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643" name="Google Shape;2643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644" name="Google Shape;2644;p26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645" name="Google Shape;2645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6" name="Google Shape;2646;p2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7" name="Google Shape;2647;p26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648" name="Google Shape;2648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9" name="Google Shape;2649;p2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0" name="Google Shape;2650;p26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651" name="Google Shape;2651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2" name="Google Shape;2652;p2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3" name="Google Shape;2653;p26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654" name="Google Shape;2654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2655;p2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6" name="Google Shape;2656;p26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63000" y="2518602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7" name="Google Shape;2657;p26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2658" name="Google Shape;2658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9" name="Google Shape;2659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0" name="Google Shape;2660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1" name="Google Shape;2661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2" name="Google Shape;2662;p26"/>
          <p:cNvSpPr/>
          <p:nvPr/>
        </p:nvSpPr>
        <p:spPr>
          <a:xfrm rot="5400000">
            <a:off x="5092800" y="2613388"/>
            <a:ext cx="3960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26"/>
          <p:cNvSpPr txBox="1"/>
          <p:nvPr/>
        </p:nvSpPr>
        <p:spPr>
          <a:xfrm>
            <a:off x="4503850" y="2596963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grpSp>
        <p:nvGrpSpPr>
          <p:cNvPr id="2664" name="Google Shape;2664;p26"/>
          <p:cNvGrpSpPr/>
          <p:nvPr/>
        </p:nvGrpSpPr>
        <p:grpSpPr>
          <a:xfrm>
            <a:off x="4525738" y="3041438"/>
            <a:ext cx="2344562" cy="324287"/>
            <a:chOff x="3960000" y="3041175"/>
            <a:chExt cx="2344562" cy="324287"/>
          </a:xfrm>
        </p:grpSpPr>
        <p:pic>
          <p:nvPicPr>
            <p:cNvPr id="2665" name="Google Shape;2665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00008" y="3041175"/>
              <a:ext cx="695225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6" name="Google Shape;2666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15211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7" name="Google Shape;2667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70526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8" name="Google Shape;2668;p2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960000" y="3041313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9" name="Google Shape;2669;p26"/>
            <p:cNvSpPr txBox="1"/>
            <p:nvPr/>
          </p:nvSpPr>
          <p:spPr>
            <a:xfrm>
              <a:off x="4002854" y="3094400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670" name="Google Shape;2670;p26"/>
            <p:cNvSpPr txBox="1"/>
            <p:nvPr/>
          </p:nvSpPr>
          <p:spPr>
            <a:xfrm>
              <a:off x="4556012" y="3094138"/>
              <a:ext cx="5994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레벨업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671" name="Google Shape;2671;p26"/>
            <p:cNvSpPr txBox="1"/>
            <p:nvPr/>
          </p:nvSpPr>
          <p:spPr>
            <a:xfrm>
              <a:off x="519495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이동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672" name="Google Shape;2672;p26"/>
            <p:cNvSpPr txBox="1"/>
            <p:nvPr/>
          </p:nvSpPr>
          <p:spPr>
            <a:xfrm>
              <a:off x="574810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철거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2673" name="Google Shape;2673;p26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674" name="Google Shape;2674;p26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6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6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27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2682" name="Google Shape;2682;p27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683" name="Google Shape;2683;p2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684" name="Google Shape;2684;p2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685" name="Google Shape;2685;p2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686" name="Google Shape;2686;p2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2687" name="Google Shape;2687;p2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688" name="Google Shape;268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9" name="Google Shape;2689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0" name="Google Shape;2690;p2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691" name="Google Shape;2691;p27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2692" name="Google Shape;2692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3" name="Google Shape;2693;p2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94" name="Google Shape;2694;p27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695" name="Google Shape;2695;p2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96" name="Google Shape;2696;p27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697" name="Google Shape;2697;p2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98" name="Google Shape;2698;p27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699" name="Google Shape;2699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0" name="Google Shape;270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01" name="Google Shape;2701;p27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2" name="Google Shape;270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Google Shape;2704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6" name="Google Shape;2706;p27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707" name="Google Shape;2707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8" name="Google Shape;2708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9" name="Google Shape;2709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0" name="Google Shape;2710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1" name="Google Shape;2711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2" name="Google Shape;2712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3" name="Google Shape;2713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14" name="Google Shape;2714;p27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715" name="Google Shape;2715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6" name="Google Shape;2716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7" name="Google Shape;2717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8" name="Google Shape;2718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9" name="Google Shape;2719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0" name="Google Shape;2720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1" name="Google Shape;2721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2" name="Google Shape;2722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6" name="Google Shape;2726;p27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727" name="Google Shape;2727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8" name="Google Shape;2728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9" name="Google Shape;2729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0" name="Google Shape;2730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1" name="Google Shape;2731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2" name="Google Shape;2732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3" name="Google Shape;2733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4" name="Google Shape;2734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6" name="Google Shape;2736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7" name="Google Shape;2737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Google Shape;2738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9" name="Google Shape;2739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0" name="Google Shape;2740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1" name="Google Shape;2741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2" name="Google Shape;2742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3" name="Google Shape;2743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Google Shape;2744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6" name="Google Shape;2746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747" name="Google Shape;2747;p27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748" name="Google Shape;2748;p27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749" name="Google Shape;2749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0" name="Google Shape;2750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1" name="Google Shape;2751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2" name="Google Shape;2752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3" name="Google Shape;2753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4" name="Google Shape;2754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5" name="Google Shape;2755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6" name="Google Shape;2756;p27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757" name="Google Shape;2757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8" name="Google Shape;2758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9" name="Google Shape;2759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0" name="Google Shape;2760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1" name="Google Shape;2761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2" name="Google Shape;2762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3" name="Google Shape;2763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64" name="Google Shape;2764;p27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765" name="Google Shape;2765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6" name="Google Shape;2766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7" name="Google Shape;2767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8" name="Google Shape;2768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9" name="Google Shape;2769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0" name="Google Shape;2770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1" name="Google Shape;2771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72" name="Google Shape;2772;p27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773" name="Google Shape;2773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4" name="Google Shape;2774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5" name="Google Shape;2775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6" name="Google Shape;2776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7" name="Google Shape;2777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8" name="Google Shape;2778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9" name="Google Shape;2779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780" name="Google Shape;2780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Google Shape;2781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2" name="Google Shape;278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3" name="Google Shape;2783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0" name="Google Shape;2790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1" name="Google Shape;2791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2" name="Google Shape;2792;p2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3" name="Google Shape;2793;p27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794" name="Google Shape;2794;p2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795" name="Google Shape;2795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6" name="Google Shape;2796;p2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797" name="Google Shape;2797;p27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798" name="Google Shape;2798;p27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799" name="Google Shape;2799;p2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800" name="Google Shape;2800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801" name="Google Shape;2801;p27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802" name="Google Shape;2802;p2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803" name="Google Shape;2803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804" name="Google Shape;2804;p27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805" name="Google Shape;2805;p2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806" name="Google Shape;2806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807" name="Google Shape;2807;p27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808" name="Google Shape;2808;p2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809" name="Google Shape;2809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810" name="Google Shape;2810;p27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811" name="Google Shape;2811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2" name="Google Shape;2812;p2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3" name="Google Shape;2813;p27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814" name="Google Shape;2814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5" name="Google Shape;2815;p2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6" name="Google Shape;2816;p27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817" name="Google Shape;2817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8" name="Google Shape;2818;p2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9" name="Google Shape;2819;p27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820" name="Google Shape;2820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1" name="Google Shape;2821;p2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2" name="Google Shape;2822;p27"/>
          <p:cNvGrpSpPr/>
          <p:nvPr/>
        </p:nvGrpSpPr>
        <p:grpSpPr>
          <a:xfrm>
            <a:off x="5486325" y="2554392"/>
            <a:ext cx="1155939" cy="1068960"/>
            <a:chOff x="3730500" y="2646267"/>
            <a:chExt cx="1135500" cy="1019028"/>
          </a:xfrm>
        </p:grpSpPr>
        <p:sp>
          <p:nvSpPr>
            <p:cNvPr id="2823" name="Google Shape;2823;p27"/>
            <p:cNvSpPr/>
            <p:nvPr/>
          </p:nvSpPr>
          <p:spPr>
            <a:xfrm>
              <a:off x="3730754" y="2646267"/>
              <a:ext cx="393900" cy="10125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FF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7"/>
            <p:cNvSpPr/>
            <p:nvPr/>
          </p:nvSpPr>
          <p:spPr>
            <a:xfrm rot="5400000">
              <a:off x="4122600" y="2921895"/>
              <a:ext cx="351300" cy="11355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FF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25" name="Google Shape;2825;p27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63000" y="2518602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6" name="Google Shape;2826;p27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2827" name="Google Shape;2827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8" name="Google Shape;2828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9" name="Google Shape;2829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0" name="Google Shape;2830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1" name="Google Shape;2831;p27"/>
          <p:cNvGrpSpPr/>
          <p:nvPr/>
        </p:nvGrpSpPr>
        <p:grpSpPr>
          <a:xfrm>
            <a:off x="4525738" y="3041438"/>
            <a:ext cx="2344562" cy="324287"/>
            <a:chOff x="3960000" y="3041175"/>
            <a:chExt cx="2344562" cy="324287"/>
          </a:xfrm>
        </p:grpSpPr>
        <p:pic>
          <p:nvPicPr>
            <p:cNvPr id="2832" name="Google Shape;2832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00008" y="3041175"/>
              <a:ext cx="695225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3" name="Google Shape;2833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15211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4" name="Google Shape;2834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70526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5" name="Google Shape;2835;p2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960000" y="3041313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6" name="Google Shape;2836;p27"/>
            <p:cNvSpPr txBox="1"/>
            <p:nvPr/>
          </p:nvSpPr>
          <p:spPr>
            <a:xfrm>
              <a:off x="4002854" y="3094400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837" name="Google Shape;2837;p27"/>
            <p:cNvSpPr txBox="1"/>
            <p:nvPr/>
          </p:nvSpPr>
          <p:spPr>
            <a:xfrm>
              <a:off x="4556012" y="3094150"/>
              <a:ext cx="5994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레벨업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838" name="Google Shape;2838;p27"/>
            <p:cNvSpPr txBox="1"/>
            <p:nvPr/>
          </p:nvSpPr>
          <p:spPr>
            <a:xfrm>
              <a:off x="519495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이동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839" name="Google Shape;2839;p27"/>
            <p:cNvSpPr txBox="1"/>
            <p:nvPr/>
          </p:nvSpPr>
          <p:spPr>
            <a:xfrm>
              <a:off x="574810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철거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840" name="Google Shape;2840;p27"/>
          <p:cNvSpPr/>
          <p:nvPr/>
        </p:nvSpPr>
        <p:spPr>
          <a:xfrm>
            <a:off x="4620738" y="3219263"/>
            <a:ext cx="3960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1" name="Google Shape;2841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52330" y="2233568"/>
            <a:ext cx="672834" cy="32399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42" name="Google Shape;2842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84939" y="2233568"/>
            <a:ext cx="672834" cy="32399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43" name="Google Shape;2843;p27"/>
          <p:cNvSpPr txBox="1"/>
          <p:nvPr/>
        </p:nvSpPr>
        <p:spPr>
          <a:xfrm>
            <a:off x="4900440" y="2286251"/>
            <a:ext cx="576600" cy="217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톱니날</a:t>
            </a:r>
            <a:endParaRPr sz="10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844" name="Google Shape;2844;p27"/>
          <p:cNvSpPr txBox="1"/>
          <p:nvPr/>
        </p:nvSpPr>
        <p:spPr>
          <a:xfrm>
            <a:off x="5933049" y="2286251"/>
            <a:ext cx="576600" cy="217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1</a:t>
            </a:r>
            <a:endParaRPr sz="10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2845" name="Google Shape;2845;p27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846" name="Google Shape;2846;p27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7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7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28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2854" name="Google Shape;2854;p28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855" name="Google Shape;2855;p2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856" name="Google Shape;2856;p2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857" name="Google Shape;2857;p2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858" name="Google Shape;2858;p2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2859" name="Google Shape;2859;p2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860" name="Google Shape;286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1" name="Google Shape;286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2" name="Google Shape;2862;p2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863" name="Google Shape;2863;p28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2864" name="Google Shape;2864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5" name="Google Shape;2865;p2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866" name="Google Shape;2866;p28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867" name="Google Shape;2867;p2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868" name="Google Shape;2868;p28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869" name="Google Shape;2869;p2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870" name="Google Shape;2870;p28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871" name="Google Shape;2871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72" name="Google Shape;2872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73" name="Google Shape;2873;p28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74" name="Google Shape;2874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5" name="Google Shape;2875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6" name="Google Shape;2876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8" name="Google Shape;2878;p28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879" name="Google Shape;2879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0" name="Google Shape;2880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1" name="Google Shape;2881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2" name="Google Shape;2882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3" name="Google Shape;2883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4" name="Google Shape;2884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5" name="Google Shape;2885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6" name="Google Shape;2886;p28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887" name="Google Shape;2887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8" name="Google Shape;2888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9" name="Google Shape;2889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0" name="Google Shape;2890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1" name="Google Shape;2891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2" name="Google Shape;2892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3" name="Google Shape;2893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94" name="Google Shape;2894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8" name="Google Shape;2898;p28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899" name="Google Shape;2899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0" name="Google Shape;2900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1" name="Google Shape;2901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2" name="Google Shape;2902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3" name="Google Shape;2903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4" name="Google Shape;2904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5" name="Google Shape;2905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06" name="Google Shape;2906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7" name="Google Shape;2907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8" name="Google Shape;2908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9" name="Google Shape;2909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0" name="Google Shape;2910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2" name="Google Shape;2912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3" name="Google Shape;2913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919" name="Google Shape;2919;p28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920" name="Google Shape;2920;p28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921" name="Google Shape;2921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2" name="Google Shape;2922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3" name="Google Shape;2923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4" name="Google Shape;2924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5" name="Google Shape;2925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6" name="Google Shape;2926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7" name="Google Shape;2927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28" name="Google Shape;2928;p28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929" name="Google Shape;2929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0" name="Google Shape;2930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1" name="Google Shape;2931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2" name="Google Shape;2932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3" name="Google Shape;2933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4" name="Google Shape;2934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5" name="Google Shape;2935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6" name="Google Shape;2936;p28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937" name="Google Shape;2937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8" name="Google Shape;2938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9" name="Google Shape;2939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0" name="Google Shape;2940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1" name="Google Shape;2941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2" name="Google Shape;2942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3" name="Google Shape;2943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44" name="Google Shape;2944;p28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945" name="Google Shape;2945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6" name="Google Shape;2946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7" name="Google Shape;2947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8" name="Google Shape;2948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9" name="Google Shape;2949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0" name="Google Shape;2950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1" name="Google Shape;2951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952" name="Google Shape;295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9" name="Google Shape;2959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0" name="Google Shape;2960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4" name="Google Shape;2964;p2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5" name="Google Shape;2965;p28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966" name="Google Shape;2966;p2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967" name="Google Shape;2967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8" name="Google Shape;2968;p2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969" name="Google Shape;2969;p28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970" name="Google Shape;2970;p28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971" name="Google Shape;2971;p2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972" name="Google Shape;2972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973" name="Google Shape;2973;p28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974" name="Google Shape;2974;p2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975" name="Google Shape;2975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976" name="Google Shape;2976;p28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977" name="Google Shape;2977;p2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978" name="Google Shape;2978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979" name="Google Shape;2979;p28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980" name="Google Shape;2980;p2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2981" name="Google Shape;2981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982" name="Google Shape;2982;p28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983" name="Google Shape;2983;p2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4" name="Google Shape;2984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5" name="Google Shape;2985;p28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986" name="Google Shape;2986;p2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7" name="Google Shape;2987;p2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8" name="Google Shape;2988;p28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989" name="Google Shape;2989;p2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0" name="Google Shape;2990;p2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1" name="Google Shape;2991;p28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992" name="Google Shape;2992;p2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3" name="Google Shape;2993;p2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94" name="Google Shape;2994;p28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995" name="Google Shape;2995;p28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8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8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8" name="Google Shape;2998;p28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9" name="Google Shape;2999;p28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3000" name="Google Shape;3000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1" name="Google Shape;3001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2" name="Google Shape;3002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3" name="Google Shape;3003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4" name="Google Shape;3004;p28"/>
          <p:cNvSpPr/>
          <p:nvPr/>
        </p:nvSpPr>
        <p:spPr>
          <a:xfrm>
            <a:off x="5523350" y="2982225"/>
            <a:ext cx="3960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28"/>
          <p:cNvSpPr txBox="1"/>
          <p:nvPr/>
        </p:nvSpPr>
        <p:spPr>
          <a:xfrm>
            <a:off x="5313950" y="3195525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006" name="Google Shape;3006;p28"/>
          <p:cNvSpPr txBox="1"/>
          <p:nvPr/>
        </p:nvSpPr>
        <p:spPr>
          <a:xfrm>
            <a:off x="6134813" y="3152775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FEFEF"/>
              </a:solidFill>
            </a:endParaRPr>
          </a:p>
        </p:txBody>
      </p:sp>
      <p:grpSp>
        <p:nvGrpSpPr>
          <p:cNvPr id="3007" name="Google Shape;3007;p28"/>
          <p:cNvGrpSpPr/>
          <p:nvPr/>
        </p:nvGrpSpPr>
        <p:grpSpPr>
          <a:xfrm>
            <a:off x="2103711" y="1464925"/>
            <a:ext cx="4400627" cy="2981450"/>
            <a:chOff x="293361" y="2273037"/>
            <a:chExt cx="4400627" cy="2981450"/>
          </a:xfrm>
        </p:grpSpPr>
        <p:pic>
          <p:nvPicPr>
            <p:cNvPr id="3008" name="Google Shape;3008;p28"/>
            <p:cNvPicPr preferRelativeResize="0"/>
            <p:nvPr/>
          </p:nvPicPr>
          <p:blipFill rotWithShape="1">
            <a:blip r:embed="rId13">
              <a:alphaModFix/>
            </a:blip>
            <a:srcRect t="-5330" b="5330"/>
            <a:stretch/>
          </p:blipFill>
          <p:spPr>
            <a:xfrm>
              <a:off x="293361" y="2273037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9" name="Google Shape;3009;p28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톱니날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3010" name="Google Shape;3010;p28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3011" name="Google Shape;3011;p28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012" name="Google Shape;3012;p28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013" name="Google Shape;3013;p28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014" name="Google Shape;3014;p28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015" name="Google Shape;3015;p28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016" name="Google Shape;3016;p28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3017" name="Google Shape;3017;p28"/>
            <p:cNvGrpSpPr/>
            <p:nvPr/>
          </p:nvGrpSpPr>
          <p:grpSpPr>
            <a:xfrm>
              <a:off x="1194863" y="3316477"/>
              <a:ext cx="902512" cy="749206"/>
              <a:chOff x="2498599" y="2482570"/>
              <a:chExt cx="931001" cy="953067"/>
            </a:xfrm>
          </p:grpSpPr>
          <p:sp>
            <p:nvSpPr>
              <p:cNvPr id="3018" name="Google Shape;3018;p28"/>
              <p:cNvSpPr/>
              <p:nvPr/>
            </p:nvSpPr>
            <p:spPr>
              <a:xfrm>
                <a:off x="2499300" y="2499300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019" name="Google Shape;3019;p28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498599" y="2482570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20" name="Google Shape;3020;p28"/>
              <p:cNvSpPr/>
              <p:nvPr/>
            </p:nvSpPr>
            <p:spPr>
              <a:xfrm rot="5400000">
                <a:off x="2803050" y="2809088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1" name="Google Shape;3021;p28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3022" name="Google Shape;3022;p28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023" name="Google Shape;3023;p28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024" name="Google Shape;3024;p28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025" name="Google Shape;3025;p28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026" name="Google Shape;3026;p28"/>
              <p:cNvSpPr/>
              <p:nvPr/>
            </p:nvSpPr>
            <p:spPr>
              <a:xfrm>
                <a:off x="571106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3027" name="Google Shape;3027;p28"/>
            <p:cNvSpPr txBox="1"/>
            <p:nvPr/>
          </p:nvSpPr>
          <p:spPr>
            <a:xfrm>
              <a:off x="2827639" y="448597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028" name="Google Shape;3028;p28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029" name="Google Shape;3029;p28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030" name="Google Shape;3030;p28"/>
          <p:cNvSpPr/>
          <p:nvPr/>
        </p:nvSpPr>
        <p:spPr>
          <a:xfrm>
            <a:off x="3386049" y="3920150"/>
            <a:ext cx="214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42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5073" y="3680092"/>
            <a:ext cx="149118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427;p15"/>
          <p:cNvSpPr txBox="1"/>
          <p:nvPr/>
        </p:nvSpPr>
        <p:spPr>
          <a:xfrm>
            <a:off x="3727284" y="3726565"/>
            <a:ext cx="827064" cy="6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 smtClean="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</a:t>
            </a:r>
            <a:endParaRPr sz="800" dirty="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29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3036" name="Google Shape;3036;p29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3037" name="Google Shape;3037;p2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038" name="Google Shape;3038;p2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039" name="Google Shape;3039;p2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040" name="Google Shape;3040;p2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3041" name="Google Shape;3041;p29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042" name="Google Shape;304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3" name="Google Shape;304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4" name="Google Shape;3044;p2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045" name="Google Shape;3045;p29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3046" name="Google Shape;304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7" name="Google Shape;3047;p2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48" name="Google Shape;3048;p29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049" name="Google Shape;3049;p2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50" name="Google Shape;3050;p29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051" name="Google Shape;3051;p2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052" name="Google Shape;3052;p29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053" name="Google Shape;3053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54" name="Google Shape;305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55" name="Google Shape;3055;p29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6" name="Google Shape;3056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7" name="Google Shape;3057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8" name="Google Shape;3058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9" name="Google Shape;3059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0" name="Google Shape;3060;p29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3061" name="Google Shape;3061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2" name="Google Shape;3062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3" name="Google Shape;3063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4" name="Google Shape;3064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5" name="Google Shape;3065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6" name="Google Shape;3066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7" name="Google Shape;3067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8" name="Google Shape;3068;p29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3069" name="Google Shape;3069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0" name="Google Shape;3070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1" name="Google Shape;3071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2" name="Google Shape;3072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3" name="Google Shape;3073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4" name="Google Shape;3074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5" name="Google Shape;3075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6" name="Google Shape;3076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9" name="Google Shape;3079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0" name="Google Shape;3080;p29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3081" name="Google Shape;3081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2" name="Google Shape;3082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3" name="Google Shape;3083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4" name="Google Shape;3084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5" name="Google Shape;3085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6" name="Google Shape;3086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7" name="Google Shape;3087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8" name="Google Shape;3088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0" name="Google Shape;3090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1" name="Google Shape;3091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3" name="Google Shape;3093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4" name="Google Shape;3094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Google Shape;3095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Google Shape;3096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7" name="Google Shape;3097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8" name="Google Shape;3098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9" name="Google Shape;3099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0" name="Google Shape;3100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101" name="Google Shape;3101;p29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3102" name="Google Shape;3102;p29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103" name="Google Shape;3103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4" name="Google Shape;310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5" name="Google Shape;3105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6" name="Google Shape;3106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7" name="Google Shape;3107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8" name="Google Shape;3108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9" name="Google Shape;3109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10" name="Google Shape;3110;p29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111" name="Google Shape;3111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2" name="Google Shape;3112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3" name="Google Shape;3113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4" name="Google Shape;311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5" name="Google Shape;3115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6" name="Google Shape;3116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7" name="Google Shape;3117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18" name="Google Shape;3118;p29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3119" name="Google Shape;3119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0" name="Google Shape;3120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1" name="Google Shape;3121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2" name="Google Shape;3122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3" name="Google Shape;3123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4" name="Google Shape;312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5" name="Google Shape;3125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26" name="Google Shape;3126;p29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3127" name="Google Shape;3127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8" name="Google Shape;3128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9" name="Google Shape;3129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0" name="Google Shape;3130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1" name="Google Shape;3131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2" name="Google Shape;3132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3" name="Google Shape;3133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134" name="Google Shape;3134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5" name="Google Shape;3135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6" name="Google Shape;3136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7" name="Google Shape;3137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Google Shape;3138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9" name="Google Shape;3139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0" name="Google Shape;3140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1" name="Google Shape;3141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2" name="Google Shape;3142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3" name="Google Shape;3143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4" name="Google Shape;3144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5" name="Google Shape;3145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6" name="Google Shape;3146;p2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7" name="Google Shape;3147;p29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148" name="Google Shape;3148;p29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149" name="Google Shape;3149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0" name="Google Shape;3150;p29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151" name="Google Shape;3151;p29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152" name="Google Shape;3152;p29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153" name="Google Shape;3153;p2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154" name="Google Shape;3154;p2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155" name="Google Shape;3155;p29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156" name="Google Shape;3156;p2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157" name="Google Shape;3157;p2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158" name="Google Shape;3158;p29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159" name="Google Shape;3159;p2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160" name="Google Shape;3160;p2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161" name="Google Shape;3161;p29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162" name="Google Shape;3162;p2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163" name="Google Shape;3163;p2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164" name="Google Shape;3164;p29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165" name="Google Shape;3165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6" name="Google Shape;3166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7" name="Google Shape;3167;p29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168" name="Google Shape;3168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9" name="Google Shape;3169;p2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70" name="Google Shape;3170;p29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171" name="Google Shape;3171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2" name="Google Shape;3172;p2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73" name="Google Shape;3173;p29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174" name="Google Shape;3174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5" name="Google Shape;3175;p2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76" name="Google Shape;3176;p29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3177" name="Google Shape;3177;p29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9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9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80" name="Google Shape;3180;p29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1" name="Google Shape;3181;p29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3182" name="Google Shape;3182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3" name="Google Shape;3183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4" name="Google Shape;3184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5" name="Google Shape;3185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6" name="Google Shape;3186;p29"/>
          <p:cNvSpPr/>
          <p:nvPr/>
        </p:nvSpPr>
        <p:spPr>
          <a:xfrm>
            <a:off x="5523350" y="2982225"/>
            <a:ext cx="3960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3187;p29"/>
          <p:cNvSpPr txBox="1"/>
          <p:nvPr/>
        </p:nvSpPr>
        <p:spPr>
          <a:xfrm>
            <a:off x="5313950" y="3195525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188" name="Google Shape;3188;p29"/>
          <p:cNvSpPr txBox="1"/>
          <p:nvPr/>
        </p:nvSpPr>
        <p:spPr>
          <a:xfrm>
            <a:off x="6134813" y="3152775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FEFEF"/>
              </a:solidFill>
            </a:endParaRPr>
          </a:p>
        </p:txBody>
      </p:sp>
      <p:grpSp>
        <p:nvGrpSpPr>
          <p:cNvPr id="3189" name="Google Shape;3189;p29"/>
          <p:cNvGrpSpPr/>
          <p:nvPr/>
        </p:nvGrpSpPr>
        <p:grpSpPr>
          <a:xfrm>
            <a:off x="2154375" y="1802450"/>
            <a:ext cx="4400650" cy="2811475"/>
            <a:chOff x="293350" y="2558825"/>
            <a:chExt cx="4400650" cy="2811475"/>
          </a:xfrm>
        </p:grpSpPr>
        <p:pic>
          <p:nvPicPr>
            <p:cNvPr id="3190" name="Google Shape;3190;p2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3350" y="2558825"/>
              <a:ext cx="4400650" cy="281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1" name="Google Shape;3191;p29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톱니날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3192" name="Google Shape;3192;p29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3193" name="Google Shape;3193;p29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194" name="Google Shape;3194;p29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195" name="Google Shape;3195;p29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196" name="Google Shape;3196;p29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197" name="Google Shape;3197;p29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198" name="Google Shape;3198;p29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3199" name="Google Shape;3199;p29"/>
            <p:cNvGrpSpPr/>
            <p:nvPr/>
          </p:nvGrpSpPr>
          <p:grpSpPr>
            <a:xfrm>
              <a:off x="1194863" y="3316477"/>
              <a:ext cx="902512" cy="749206"/>
              <a:chOff x="2498599" y="2482570"/>
              <a:chExt cx="931001" cy="953067"/>
            </a:xfrm>
          </p:grpSpPr>
          <p:sp>
            <p:nvSpPr>
              <p:cNvPr id="3200" name="Google Shape;3200;p29"/>
              <p:cNvSpPr/>
              <p:nvPr/>
            </p:nvSpPr>
            <p:spPr>
              <a:xfrm>
                <a:off x="2499300" y="2499300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201" name="Google Shape;3201;p29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498599" y="2482570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02" name="Google Shape;3202;p29"/>
              <p:cNvSpPr/>
              <p:nvPr/>
            </p:nvSpPr>
            <p:spPr>
              <a:xfrm rot="5400000">
                <a:off x="2803050" y="2809088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3" name="Google Shape;3203;p29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3204" name="Google Shape;3204;p29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205" name="Google Shape;3205;p29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206" name="Google Shape;3206;p29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207" name="Google Shape;3207;p29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208" name="Google Shape;3208;p29"/>
              <p:cNvSpPr/>
              <p:nvPr/>
            </p:nvSpPr>
            <p:spPr>
              <a:xfrm>
                <a:off x="571106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3209" name="Google Shape;3209;p29"/>
            <p:cNvSpPr txBox="1"/>
            <p:nvPr/>
          </p:nvSpPr>
          <p:spPr>
            <a:xfrm>
              <a:off x="2827639" y="446615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210" name="Google Shape;3210;p29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211" name="Google Shape;3211;p29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212" name="Google Shape;3212;p29"/>
          <p:cNvGrpSpPr/>
          <p:nvPr/>
        </p:nvGrpSpPr>
        <p:grpSpPr>
          <a:xfrm>
            <a:off x="2262225" y="1694758"/>
            <a:ext cx="4083600" cy="2648683"/>
            <a:chOff x="2342325" y="1595425"/>
            <a:chExt cx="4083600" cy="2538025"/>
          </a:xfrm>
        </p:grpSpPr>
        <p:pic>
          <p:nvPicPr>
            <p:cNvPr id="3213" name="Google Shape;3213;p29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342325" y="1595425"/>
              <a:ext cx="4083600" cy="253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4" name="Google Shape;3214;p29"/>
            <p:cNvPicPr preferRelativeResize="0"/>
            <p:nvPr/>
          </p:nvPicPr>
          <p:blipFill rotWithShape="1">
            <a:blip r:embed="rId18">
              <a:alphaModFix/>
            </a:blip>
            <a:srcRect t="50001" r="74453" b="25544"/>
            <a:stretch/>
          </p:blipFill>
          <p:spPr>
            <a:xfrm>
              <a:off x="3068299" y="2580883"/>
              <a:ext cx="322924" cy="32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5" name="Google Shape;3215;p29"/>
            <p:cNvSpPr txBox="1"/>
            <p:nvPr/>
          </p:nvSpPr>
          <p:spPr>
            <a:xfrm>
              <a:off x="2692579" y="2930190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216" name="Google Shape;3216;p29"/>
            <p:cNvSpPr/>
            <p:nvPr/>
          </p:nvSpPr>
          <p:spPr>
            <a:xfrm>
              <a:off x="3583675" y="2718000"/>
              <a:ext cx="206400" cy="48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17" name="Google Shape;3217;p29"/>
            <p:cNvPicPr preferRelativeResize="0"/>
            <p:nvPr/>
          </p:nvPicPr>
          <p:blipFill rotWithShape="1">
            <a:blip r:embed="rId20">
              <a:alphaModFix/>
            </a:blip>
            <a:srcRect t="50001" r="74453" b="25544"/>
            <a:stretch/>
          </p:blipFill>
          <p:spPr>
            <a:xfrm>
              <a:off x="5087324" y="2220700"/>
              <a:ext cx="322924" cy="32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8" name="Google Shape;3218;p29"/>
            <p:cNvSpPr txBox="1"/>
            <p:nvPr/>
          </p:nvSpPr>
          <p:spPr>
            <a:xfrm>
              <a:off x="3577942" y="2930400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5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219" name="Google Shape;3219;p29"/>
            <p:cNvSpPr txBox="1"/>
            <p:nvPr/>
          </p:nvSpPr>
          <p:spPr>
            <a:xfrm>
              <a:off x="3989718" y="3344625"/>
              <a:ext cx="629400" cy="2133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3220" name="Google Shape;3220;p29"/>
            <p:cNvGrpSpPr/>
            <p:nvPr/>
          </p:nvGrpSpPr>
          <p:grpSpPr>
            <a:xfrm>
              <a:off x="4458400" y="2403988"/>
              <a:ext cx="479838" cy="723550"/>
              <a:chOff x="4569825" y="2389775"/>
              <a:chExt cx="479838" cy="723550"/>
            </a:xfrm>
          </p:grpSpPr>
          <p:sp>
            <p:nvSpPr>
              <p:cNvPr id="3221" name="Google Shape;3221;p29"/>
              <p:cNvSpPr/>
              <p:nvPr/>
            </p:nvSpPr>
            <p:spPr>
              <a:xfrm>
                <a:off x="4793275" y="2389775"/>
                <a:ext cx="252000" cy="48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29"/>
              <p:cNvSpPr/>
              <p:nvPr/>
            </p:nvSpPr>
            <p:spPr>
              <a:xfrm>
                <a:off x="4784500" y="2410375"/>
                <a:ext cx="15600" cy="3240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29"/>
              <p:cNvSpPr/>
              <p:nvPr/>
            </p:nvSpPr>
            <p:spPr>
              <a:xfrm>
                <a:off x="4569825" y="2730925"/>
                <a:ext cx="234000" cy="48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29"/>
              <p:cNvSpPr/>
              <p:nvPr/>
            </p:nvSpPr>
            <p:spPr>
              <a:xfrm>
                <a:off x="4797663" y="3064425"/>
                <a:ext cx="252000" cy="48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29"/>
              <p:cNvSpPr/>
              <p:nvPr/>
            </p:nvSpPr>
            <p:spPr>
              <a:xfrm>
                <a:off x="4788888" y="2779975"/>
                <a:ext cx="15600" cy="3240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226" name="Google Shape;3226;p29"/>
            <p:cNvPicPr preferRelativeResize="0"/>
            <p:nvPr/>
          </p:nvPicPr>
          <p:blipFill rotWithShape="1">
            <a:blip r:embed="rId18">
              <a:alphaModFix/>
            </a:blip>
            <a:srcRect t="75545" r="74453"/>
            <a:stretch/>
          </p:blipFill>
          <p:spPr>
            <a:xfrm>
              <a:off x="3944238" y="2585753"/>
              <a:ext cx="359997" cy="3600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7" name="Google Shape;3227;p29"/>
            <p:cNvSpPr txBox="1"/>
            <p:nvPr/>
          </p:nvSpPr>
          <p:spPr>
            <a:xfrm>
              <a:off x="4702492" y="2568125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15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228" name="Google Shape;3228;p29"/>
            <p:cNvPicPr preferRelativeResize="0"/>
            <p:nvPr/>
          </p:nvPicPr>
          <p:blipFill rotWithShape="1">
            <a:blip r:embed="rId21">
              <a:alphaModFix/>
            </a:blip>
            <a:srcRect t="50001" r="74453" b="25544"/>
            <a:stretch/>
          </p:blipFill>
          <p:spPr>
            <a:xfrm>
              <a:off x="5087324" y="2920688"/>
              <a:ext cx="322924" cy="32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9" name="Google Shape;3229;p29"/>
            <p:cNvSpPr txBox="1"/>
            <p:nvPr/>
          </p:nvSpPr>
          <p:spPr>
            <a:xfrm>
              <a:off x="4702492" y="3268113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15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30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3235" name="Google Shape;3235;p30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3236" name="Google Shape;3236;p3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237" name="Google Shape;3237;p3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238" name="Google Shape;3238;p3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239" name="Google Shape;3239;p3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3240" name="Google Shape;3240;p3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241" name="Google Shape;324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2" name="Google Shape;3242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3" name="Google Shape;3243;p3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244" name="Google Shape;3244;p30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3245" name="Google Shape;324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6" name="Google Shape;3246;p3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247" name="Google Shape;3247;p30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248" name="Google Shape;3248;p3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249" name="Google Shape;3249;p30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250" name="Google Shape;3250;p3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251" name="Google Shape;3251;p30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252" name="Google Shape;3252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3" name="Google Shape;325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54" name="Google Shape;3254;p30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5" name="Google Shape;3255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6" name="Google Shape;325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7" name="Google Shape;3257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8" name="Google Shape;3258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9" name="Google Shape;3259;p30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3260" name="Google Shape;3260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1" name="Google Shape;3261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2" name="Google Shape;3262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3" name="Google Shape;3263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4" name="Google Shape;3264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5" name="Google Shape;3265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6" name="Google Shape;3266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7" name="Google Shape;3267;p30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3268" name="Google Shape;3268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9" name="Google Shape;3269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0" name="Google Shape;3270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1" name="Google Shape;3271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2" name="Google Shape;3272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3" name="Google Shape;3273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4" name="Google Shape;3274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75" name="Google Shape;3275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6" name="Google Shape;3276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" name="Google Shape;3277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8" name="Google Shape;3278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9" name="Google Shape;3279;p30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3280" name="Google Shape;3280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1" name="Google Shape;3281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2" name="Google Shape;3282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3" name="Google Shape;3283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4" name="Google Shape;3284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5" name="Google Shape;3285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6" name="Google Shape;3286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87" name="Google Shape;3287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9" name="Google Shape;3289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2" name="Google Shape;3292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3" name="Google Shape;3293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4" name="Google Shape;3294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5" name="Google Shape;3295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6" name="Google Shape;3296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7" name="Google Shape;3297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8" name="Google Shape;3298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9" name="Google Shape;3299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300" name="Google Shape;3300;p30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3301" name="Google Shape;3301;p30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302" name="Google Shape;3302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3" name="Google Shape;3303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4" name="Google Shape;3304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5" name="Google Shape;3305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6" name="Google Shape;3306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7" name="Google Shape;3307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8" name="Google Shape;3308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09" name="Google Shape;3309;p30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310" name="Google Shape;3310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1" name="Google Shape;3311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2" name="Google Shape;3312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3" name="Google Shape;3313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4" name="Google Shape;3314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5" name="Google Shape;3315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6" name="Google Shape;3316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17" name="Google Shape;3317;p30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3318" name="Google Shape;3318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9" name="Google Shape;3319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0" name="Google Shape;3320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1" name="Google Shape;3321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2" name="Google Shape;3322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3" name="Google Shape;3323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4" name="Google Shape;3324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25" name="Google Shape;3325;p30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3326" name="Google Shape;3326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7" name="Google Shape;3327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8" name="Google Shape;3328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9" name="Google Shape;3329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0" name="Google Shape;3330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1" name="Google Shape;3331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2" name="Google Shape;3332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333" name="Google Shape;3333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4" name="Google Shape;3334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Google Shape;3335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6" name="Google Shape;3336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7" name="Google Shape;3337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8" name="Google Shape;3338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9" name="Google Shape;3339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0" name="Google Shape;3340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1" name="Google Shape;3341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2" name="Google Shape;3342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3" name="Google Shape;3343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5" name="Google Shape;3345;p3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6" name="Google Shape;3346;p30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347" name="Google Shape;3347;p30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348" name="Google Shape;3348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9" name="Google Shape;3349;p3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350" name="Google Shape;3350;p30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351" name="Google Shape;3351;p30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352" name="Google Shape;3352;p3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353" name="Google Shape;3353;p3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354" name="Google Shape;3354;p30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355" name="Google Shape;3355;p3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356" name="Google Shape;3356;p3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357" name="Google Shape;3357;p30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358" name="Google Shape;3358;p3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359" name="Google Shape;3359;p3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360" name="Google Shape;3360;p30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361" name="Google Shape;3361;p3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362" name="Google Shape;3362;p3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363" name="Google Shape;3363;p30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364" name="Google Shape;3364;p3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5" name="Google Shape;3365;p3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6" name="Google Shape;3366;p30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367" name="Google Shape;3367;p3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8" name="Google Shape;3368;p3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9" name="Google Shape;3369;p30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370" name="Google Shape;3370;p3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1" name="Google Shape;3371;p3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2" name="Google Shape;3372;p30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373" name="Google Shape;3373;p3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4" name="Google Shape;3374;p3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5" name="Google Shape;3375;p30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3376" name="Google Shape;3376;p30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0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0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79" name="Google Shape;3379;p30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0" name="Google Shape;3380;p30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3381" name="Google Shape;3381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2" name="Google Shape;3382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3" name="Google Shape;3383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4" name="Google Shape;3384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5" name="Google Shape;3385;p30"/>
          <p:cNvSpPr/>
          <p:nvPr/>
        </p:nvSpPr>
        <p:spPr>
          <a:xfrm>
            <a:off x="5523350" y="2982225"/>
            <a:ext cx="3960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6" name="Google Shape;3386;p30"/>
          <p:cNvSpPr txBox="1"/>
          <p:nvPr/>
        </p:nvSpPr>
        <p:spPr>
          <a:xfrm>
            <a:off x="5313950" y="3195525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387" name="Google Shape;3387;p30"/>
          <p:cNvSpPr txBox="1"/>
          <p:nvPr/>
        </p:nvSpPr>
        <p:spPr>
          <a:xfrm>
            <a:off x="6134813" y="3152775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FEFEF"/>
              </a:solidFill>
            </a:endParaRPr>
          </a:p>
        </p:txBody>
      </p:sp>
      <p:grpSp>
        <p:nvGrpSpPr>
          <p:cNvPr id="3388" name="Google Shape;3388;p30"/>
          <p:cNvGrpSpPr/>
          <p:nvPr/>
        </p:nvGrpSpPr>
        <p:grpSpPr>
          <a:xfrm>
            <a:off x="2154381" y="1587739"/>
            <a:ext cx="4400627" cy="3012159"/>
            <a:chOff x="293361" y="2388850"/>
            <a:chExt cx="4400627" cy="2981450"/>
          </a:xfrm>
        </p:grpSpPr>
        <p:pic>
          <p:nvPicPr>
            <p:cNvPr id="3389" name="Google Shape;3389;p3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3361" y="2388850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0" name="Google Shape;3390;p30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톱니날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3391" name="Google Shape;3391;p30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3392" name="Google Shape;3392;p30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393" name="Google Shape;3393;p30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394" name="Google Shape;3394;p30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395" name="Google Shape;3395;p30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396" name="Google Shape;3396;p30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397" name="Google Shape;3397;p30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3398" name="Google Shape;3398;p30"/>
            <p:cNvGrpSpPr/>
            <p:nvPr/>
          </p:nvGrpSpPr>
          <p:grpSpPr>
            <a:xfrm>
              <a:off x="1194863" y="3316477"/>
              <a:ext cx="902512" cy="749206"/>
              <a:chOff x="2498599" y="2482570"/>
              <a:chExt cx="931001" cy="953067"/>
            </a:xfrm>
          </p:grpSpPr>
          <p:sp>
            <p:nvSpPr>
              <p:cNvPr id="3399" name="Google Shape;3399;p30"/>
              <p:cNvSpPr/>
              <p:nvPr/>
            </p:nvSpPr>
            <p:spPr>
              <a:xfrm>
                <a:off x="2499300" y="2499300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400" name="Google Shape;3400;p30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498599" y="2482570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01" name="Google Shape;3401;p30"/>
              <p:cNvSpPr/>
              <p:nvPr/>
            </p:nvSpPr>
            <p:spPr>
              <a:xfrm rot="5400000">
                <a:off x="2803050" y="2809088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2" name="Google Shape;3402;p30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3403" name="Google Shape;3403;p30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04" name="Google Shape;3404;p30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05" name="Google Shape;3405;p30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06" name="Google Shape;3406;p30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407" name="Google Shape;3407;p30"/>
              <p:cNvSpPr/>
              <p:nvPr/>
            </p:nvSpPr>
            <p:spPr>
              <a:xfrm>
                <a:off x="571106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3408" name="Google Shape;3408;p30"/>
            <p:cNvSpPr txBox="1"/>
            <p:nvPr/>
          </p:nvSpPr>
          <p:spPr>
            <a:xfrm>
              <a:off x="2827639" y="448597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409" name="Google Shape;3409;p30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410" name="Google Shape;3410;p30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411" name="Google Shape;3411;p30"/>
          <p:cNvSpPr/>
          <p:nvPr/>
        </p:nvSpPr>
        <p:spPr>
          <a:xfrm>
            <a:off x="4196924" y="2266988"/>
            <a:ext cx="214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42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8402" y="3738843"/>
            <a:ext cx="149118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427;p15"/>
          <p:cNvSpPr txBox="1"/>
          <p:nvPr/>
        </p:nvSpPr>
        <p:spPr>
          <a:xfrm>
            <a:off x="3810613" y="3785316"/>
            <a:ext cx="827064" cy="6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 smtClean="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</a:t>
            </a:r>
            <a:endParaRPr sz="800" dirty="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31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3417" name="Google Shape;3417;p31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3418" name="Google Shape;3418;p3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419" name="Google Shape;3419;p3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420" name="Google Shape;3420;p3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421" name="Google Shape;3421;p3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3422" name="Google Shape;3422;p31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423" name="Google Shape;342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4" name="Google Shape;342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5" name="Google Shape;3425;p3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426" name="Google Shape;3426;p31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3427" name="Google Shape;3427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8" name="Google Shape;3428;p3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429" name="Google Shape;3429;p31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430" name="Google Shape;3430;p3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431" name="Google Shape;3431;p31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432" name="Google Shape;3432;p3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433" name="Google Shape;3433;p31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434" name="Google Shape;3434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35" name="Google Shape;3435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6" name="Google Shape;3436;p31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7" name="Google Shape;3437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8" name="Google Shape;3438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9" name="Google Shape;3439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0" name="Google Shape;3440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1" name="Google Shape;3441;p31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3442" name="Google Shape;3442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3" name="Google Shape;3443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4" name="Google Shape;3444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5" name="Google Shape;3445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6" name="Google Shape;3446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7" name="Google Shape;3447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8" name="Google Shape;3448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9" name="Google Shape;3449;p31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3450" name="Google Shape;3450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1" name="Google Shape;3451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2" name="Google Shape;3452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3" name="Google Shape;3453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4" name="Google Shape;3454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5" name="Google Shape;3455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6" name="Google Shape;3456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57" name="Google Shape;3457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8" name="Google Shape;3458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9" name="Google Shape;3459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0" name="Google Shape;3460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1" name="Google Shape;3461;p31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3462" name="Google Shape;3462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3" name="Google Shape;3463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4" name="Google Shape;3464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5" name="Google Shape;3465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6" name="Google Shape;3466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7" name="Google Shape;3467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8" name="Google Shape;3468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9" name="Google Shape;3469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0" name="Google Shape;3470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1" name="Google Shape;3471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2" name="Google Shape;3472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Google Shape;3473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Google Shape;3474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Google Shape;3475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7" name="Google Shape;3477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8" name="Google Shape;3478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9" name="Google Shape;3479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0" name="Google Shape;3480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" name="Google Shape;3481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482" name="Google Shape;3482;p31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3483" name="Google Shape;3483;p31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484" name="Google Shape;3484;p3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5" name="Google Shape;3485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6" name="Google Shape;3486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7" name="Google Shape;3487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8" name="Google Shape;3488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9" name="Google Shape;3489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0" name="Google Shape;3490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91" name="Google Shape;3491;p31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492" name="Google Shape;3492;p3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3" name="Google Shape;3493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4" name="Google Shape;3494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5" name="Google Shape;3495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6" name="Google Shape;3496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7" name="Google Shape;3497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8" name="Google Shape;3498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99" name="Google Shape;3499;p31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3500" name="Google Shape;3500;p3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1" name="Google Shape;3501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2" name="Google Shape;3502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3" name="Google Shape;3503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4" name="Google Shape;3504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5" name="Google Shape;3505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6" name="Google Shape;3506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07" name="Google Shape;3507;p31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3508" name="Google Shape;3508;p3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9" name="Google Shape;3509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0" name="Google Shape;3510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1" name="Google Shape;3511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2" name="Google Shape;3512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3" name="Google Shape;3513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4" name="Google Shape;3514;p3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515" name="Google Shape;3515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6" name="Google Shape;3516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7" name="Google Shape;3517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8" name="Google Shape;3518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9" name="Google Shape;3519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0" name="Google Shape;3520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1" name="Google Shape;3521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2" name="Google Shape;3522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3" name="Google Shape;3523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Google Shape;3524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5" name="Google Shape;3525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6" name="Google Shape;3526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7" name="Google Shape;3527;p3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p31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529" name="Google Shape;3529;p31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530" name="Google Shape;3530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1" name="Google Shape;3531;p31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532" name="Google Shape;3532;p31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533" name="Google Shape;3533;p31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534" name="Google Shape;3534;p3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535" name="Google Shape;3535;p3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536" name="Google Shape;3536;p31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537" name="Google Shape;3537;p3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538" name="Google Shape;3538;p3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539" name="Google Shape;3539;p31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540" name="Google Shape;3540;p3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541" name="Google Shape;3541;p3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542" name="Google Shape;3542;p31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543" name="Google Shape;3543;p3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544" name="Google Shape;3544;p3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545" name="Google Shape;3545;p31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546" name="Google Shape;3546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7" name="Google Shape;3547;p3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8" name="Google Shape;3548;p31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549" name="Google Shape;3549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0" name="Google Shape;3550;p3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51" name="Google Shape;3551;p31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552" name="Google Shape;3552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3" name="Google Shape;3553;p3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54" name="Google Shape;3554;p31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555" name="Google Shape;3555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6" name="Google Shape;3556;p3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57" name="Google Shape;3557;p31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3558" name="Google Shape;3558;p31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1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1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61" name="Google Shape;3561;p31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2" name="Google Shape;3562;p31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3563" name="Google Shape;3563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4" name="Google Shape;3564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5" name="Google Shape;3565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6" name="Google Shape;3566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7" name="Google Shape;3567;p31"/>
          <p:cNvSpPr/>
          <p:nvPr/>
        </p:nvSpPr>
        <p:spPr>
          <a:xfrm>
            <a:off x="5523350" y="2982225"/>
            <a:ext cx="3960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31"/>
          <p:cNvSpPr txBox="1"/>
          <p:nvPr/>
        </p:nvSpPr>
        <p:spPr>
          <a:xfrm>
            <a:off x="5313950" y="3195525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569" name="Google Shape;3569;p31"/>
          <p:cNvSpPr txBox="1"/>
          <p:nvPr/>
        </p:nvSpPr>
        <p:spPr>
          <a:xfrm>
            <a:off x="6134813" y="3152775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FEFEF"/>
              </a:solidFill>
            </a:endParaRPr>
          </a:p>
        </p:txBody>
      </p:sp>
      <p:grpSp>
        <p:nvGrpSpPr>
          <p:cNvPr id="3570" name="Google Shape;3570;p31"/>
          <p:cNvGrpSpPr/>
          <p:nvPr/>
        </p:nvGrpSpPr>
        <p:grpSpPr>
          <a:xfrm>
            <a:off x="2154386" y="1580737"/>
            <a:ext cx="4400627" cy="2981450"/>
            <a:chOff x="293361" y="2388850"/>
            <a:chExt cx="4400627" cy="2981450"/>
          </a:xfrm>
        </p:grpSpPr>
        <p:pic>
          <p:nvPicPr>
            <p:cNvPr id="3571" name="Google Shape;3571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3361" y="2388850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2" name="Google Shape;3572;p31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톱니날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3573" name="Google Shape;3573;p31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3574" name="Google Shape;3574;p31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575" name="Google Shape;3575;p31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576" name="Google Shape;3576;p31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577" name="Google Shape;3577;p31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578" name="Google Shape;3578;p31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579" name="Google Shape;3579;p31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3580" name="Google Shape;3580;p31"/>
            <p:cNvGrpSpPr/>
            <p:nvPr/>
          </p:nvGrpSpPr>
          <p:grpSpPr>
            <a:xfrm>
              <a:off x="1194863" y="3316477"/>
              <a:ext cx="902512" cy="749206"/>
              <a:chOff x="2498599" y="2482570"/>
              <a:chExt cx="931001" cy="953067"/>
            </a:xfrm>
          </p:grpSpPr>
          <p:sp>
            <p:nvSpPr>
              <p:cNvPr id="3581" name="Google Shape;3581;p31"/>
              <p:cNvSpPr/>
              <p:nvPr/>
            </p:nvSpPr>
            <p:spPr>
              <a:xfrm>
                <a:off x="2499300" y="2499300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582" name="Google Shape;3582;p31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498599" y="2482570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83" name="Google Shape;3583;p31"/>
              <p:cNvSpPr/>
              <p:nvPr/>
            </p:nvSpPr>
            <p:spPr>
              <a:xfrm rot="5400000">
                <a:off x="2803050" y="2809088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4" name="Google Shape;3584;p31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3585" name="Google Shape;3585;p31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586" name="Google Shape;3586;p31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587" name="Google Shape;3587;p31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588" name="Google Shape;3588;p31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589" name="Google Shape;3589;p31"/>
              <p:cNvSpPr/>
              <p:nvPr/>
            </p:nvSpPr>
            <p:spPr>
              <a:xfrm>
                <a:off x="571106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3590" name="Google Shape;3590;p31"/>
            <p:cNvSpPr txBox="1"/>
            <p:nvPr/>
          </p:nvSpPr>
          <p:spPr>
            <a:xfrm>
              <a:off x="2827639" y="448597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591" name="Google Shape;3591;p31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592" name="Google Shape;3592;p31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3593" name="Google Shape;3593;p31"/>
          <p:cNvGrpSpPr/>
          <p:nvPr/>
        </p:nvGrpSpPr>
        <p:grpSpPr>
          <a:xfrm>
            <a:off x="2635414" y="2087748"/>
            <a:ext cx="3397086" cy="1823409"/>
            <a:chOff x="2439025" y="1899100"/>
            <a:chExt cx="3780000" cy="2458750"/>
          </a:xfrm>
        </p:grpSpPr>
        <p:pic>
          <p:nvPicPr>
            <p:cNvPr id="3594" name="Google Shape;3594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439025" y="1899100"/>
              <a:ext cx="3780000" cy="245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5" name="Google Shape;3595;p31"/>
            <p:cNvSpPr txBox="1"/>
            <p:nvPr/>
          </p:nvSpPr>
          <p:spPr>
            <a:xfrm>
              <a:off x="2538625" y="2360513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변경할 이름을 입력하시오</a:t>
              </a:r>
              <a:endParaRPr sz="1200" b="1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596" name="Google Shape;3596;p31"/>
            <p:cNvSpPr txBox="1"/>
            <p:nvPr/>
          </p:nvSpPr>
          <p:spPr>
            <a:xfrm>
              <a:off x="4482025" y="3410325"/>
              <a:ext cx="1017000" cy="3066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2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597" name="Google Shape;3597;p31"/>
            <p:cNvSpPr txBox="1"/>
            <p:nvPr/>
          </p:nvSpPr>
          <p:spPr>
            <a:xfrm>
              <a:off x="3190525" y="3410325"/>
              <a:ext cx="1017000" cy="3066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B8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sz="1200" b="1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598" name="Google Shape;3598;p31"/>
            <p:cNvSpPr txBox="1"/>
            <p:nvPr/>
          </p:nvSpPr>
          <p:spPr>
            <a:xfrm>
              <a:off x="3339025" y="2871575"/>
              <a:ext cx="2011500" cy="3066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뱅뱅이</a:t>
              </a:r>
              <a:endParaRPr sz="12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pic>
        <p:nvPicPr>
          <p:cNvPr id="185" name="Google Shape;42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6332" y="3674453"/>
            <a:ext cx="149118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427;p15"/>
          <p:cNvSpPr txBox="1"/>
          <p:nvPr/>
        </p:nvSpPr>
        <p:spPr>
          <a:xfrm>
            <a:off x="3758543" y="3720926"/>
            <a:ext cx="827064" cy="6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 smtClean="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</a:t>
            </a:r>
            <a:endParaRPr sz="800" dirty="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222" name="Google Shape;222;p14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23" name="Google Shape;223;p1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24" name="Google Shape;224;p1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25" name="Google Shape;225;p1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226" name="Google Shape;226;p1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227" name="Google Shape;227;p14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28" name="Google Shape;22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1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31" name="Google Shape;231;p1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232" name="Google Shape;232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1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4" name="Google Shape;234;p1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35" name="Google Shape;235;p1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6" name="Google Shape;236;p1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237" name="Google Shape;237;p1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8" name="Google Shape;238;p14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39" name="Google Shape;239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0" name="Google Shape;24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1" name="Google Shape;241;p14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14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47" name="Google Shape;247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" name="Google Shape;254;p14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55" name="Google Shape;255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14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263" name="Google Shape;263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14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72" name="Google Shape;272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292" name="Google Shape;292;p14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93" name="Google Shape;293;p14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94" name="Google Shape;294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0" name="Google Shape;300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1" name="Google Shape;301;p14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02" name="Google Shape;302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" name="Google Shape;307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" name="Google Shape;308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9" name="Google Shape;309;p14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310" name="Google Shape;310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7" name="Google Shape;317;p14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318" name="Google Shape;318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Google Shape;324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25" name="Google Shape;325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14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39" name="Google Shape;339;p1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40" name="Google Shape;340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1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42" name="Google Shape;342;p14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43" name="Google Shape;343;p14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44" name="Google Shape;344;p1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45" name="Google Shape;345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46" name="Google Shape;346;p14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47" name="Google Shape;347;p1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48" name="Google Shape;348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49" name="Google Shape;349;p14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50" name="Google Shape;350;p1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51" name="Google Shape;351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52" name="Google Shape;352;p14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53" name="Google Shape;353;p1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54" name="Google Shape;354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55" name="Google Shape;355;p14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56" name="Google Shape;356;p1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8" name="Google Shape;358;p14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59" name="Google Shape;359;p1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1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1" name="Google Shape;361;p14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62" name="Google Shape;362;p1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1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p14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65" name="Google Shape;365;p1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1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14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368" name="Google Shape;368;p14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14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372" name="Google Shape;372;p14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373" name="Google Shape;373;p14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74" name="Google Shape;374;p14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14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76" name="Google Shape;376;p14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377" name="Google Shape;377;p14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8" name="Google Shape;378;p14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79" name="Google Shape;379;p14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0" name="Google Shape;380;p14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2" name="Google Shape;38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51373" y="1572625"/>
            <a:ext cx="4400627" cy="2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4"/>
          <p:cNvSpPr txBox="1"/>
          <p:nvPr/>
        </p:nvSpPr>
        <p:spPr>
          <a:xfrm>
            <a:off x="3719129" y="1996902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톱니날</a:t>
            </a:r>
            <a:endParaRPr sz="10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384" name="Google Shape;384;p14"/>
          <p:cNvGrpSpPr/>
          <p:nvPr/>
        </p:nvGrpSpPr>
        <p:grpSpPr>
          <a:xfrm>
            <a:off x="4478000" y="2518063"/>
            <a:ext cx="1302313" cy="813775"/>
            <a:chOff x="4556750" y="2368425"/>
            <a:chExt cx="1302313" cy="813775"/>
          </a:xfrm>
        </p:grpSpPr>
        <p:sp>
          <p:nvSpPr>
            <p:cNvPr id="385" name="Google Shape;385;p14"/>
            <p:cNvSpPr txBox="1"/>
            <p:nvPr/>
          </p:nvSpPr>
          <p:spPr>
            <a:xfrm>
              <a:off x="4556750" y="2368425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공격력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86" name="Google Shape;386;p14"/>
            <p:cNvSpPr txBox="1"/>
            <p:nvPr/>
          </p:nvSpPr>
          <p:spPr>
            <a:xfrm>
              <a:off x="4556750" y="2681600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공격력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87" name="Google Shape;387;p14"/>
            <p:cNvSpPr txBox="1"/>
            <p:nvPr/>
          </p:nvSpPr>
          <p:spPr>
            <a:xfrm>
              <a:off x="4564538" y="2964400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발동속도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88" name="Google Shape;388;p14"/>
            <p:cNvSpPr txBox="1"/>
            <p:nvPr/>
          </p:nvSpPr>
          <p:spPr>
            <a:xfrm>
              <a:off x="5591475" y="268385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EFEFEF"/>
                  </a:solidFill>
                </a:rPr>
                <a:t>1</a:t>
              </a:r>
              <a:endParaRPr sz="800" b="1">
                <a:solidFill>
                  <a:srgbClr val="EFEFEF"/>
                </a:solidFill>
              </a:endParaRPr>
            </a:p>
          </p:txBody>
        </p:sp>
        <p:sp>
          <p:nvSpPr>
            <p:cNvPr id="389" name="Google Shape;389;p14"/>
            <p:cNvSpPr txBox="1"/>
            <p:nvPr/>
          </p:nvSpPr>
          <p:spPr>
            <a:xfrm>
              <a:off x="5599263" y="29644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EFEFEF"/>
                  </a:solidFill>
                </a:rPr>
                <a:t>1</a:t>
              </a:r>
              <a:endParaRPr sz="800" b="1">
                <a:solidFill>
                  <a:srgbClr val="EFEFEF"/>
                </a:solidFill>
              </a:endParaRPr>
            </a:p>
          </p:txBody>
        </p:sp>
        <p:sp>
          <p:nvSpPr>
            <p:cNvPr id="390" name="Google Shape;390;p14"/>
            <p:cNvSpPr txBox="1"/>
            <p:nvPr/>
          </p:nvSpPr>
          <p:spPr>
            <a:xfrm>
              <a:off x="5588738" y="2368625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EFEFEF"/>
                  </a:solidFill>
                </a:rPr>
                <a:t>1</a:t>
              </a:r>
              <a:endParaRPr sz="800" b="1">
                <a:solidFill>
                  <a:srgbClr val="EFEFEF"/>
                </a:solidFill>
              </a:endParaRPr>
            </a:p>
          </p:txBody>
        </p:sp>
      </p:grpSp>
      <p:sp>
        <p:nvSpPr>
          <p:cNvPr id="391" name="Google Shape;391;p14"/>
          <p:cNvSpPr/>
          <p:nvPr/>
        </p:nvSpPr>
        <p:spPr>
          <a:xfrm>
            <a:off x="1751300" y="4659500"/>
            <a:ext cx="5994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14"/>
          <p:cNvGrpSpPr/>
          <p:nvPr/>
        </p:nvGrpSpPr>
        <p:grpSpPr>
          <a:xfrm>
            <a:off x="2966613" y="2485552"/>
            <a:ext cx="902512" cy="749206"/>
            <a:chOff x="2498599" y="2482570"/>
            <a:chExt cx="931001" cy="953067"/>
          </a:xfrm>
        </p:grpSpPr>
        <p:sp>
          <p:nvSpPr>
            <p:cNvPr id="393" name="Google Shape;393;p14"/>
            <p:cNvSpPr/>
            <p:nvPr/>
          </p:nvSpPr>
          <p:spPr>
            <a:xfrm>
              <a:off x="2499300" y="2499300"/>
              <a:ext cx="322800" cy="930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4" name="Google Shape;394;p14"/>
            <p:cNvPicPr preferRelativeResize="0"/>
            <p:nvPr/>
          </p:nvPicPr>
          <p:blipFill rotWithShape="1">
            <a:blip r:embed="rId18">
              <a:alphaModFix/>
            </a:blip>
            <a:srcRect t="50001" r="74453" b="25544"/>
            <a:stretch/>
          </p:blipFill>
          <p:spPr>
            <a:xfrm>
              <a:off x="2498599" y="2482570"/>
              <a:ext cx="322924" cy="32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14"/>
            <p:cNvSpPr/>
            <p:nvPr/>
          </p:nvSpPr>
          <p:spPr>
            <a:xfrm rot="5400000">
              <a:off x="2803050" y="2809088"/>
              <a:ext cx="322800" cy="930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" name="Google Shape;396;p14"/>
          <p:cNvCxnSpPr>
            <a:stCxn id="397" idx="2"/>
            <a:endCxn id="398" idx="3"/>
          </p:cNvCxnSpPr>
          <p:nvPr/>
        </p:nvCxnSpPr>
        <p:spPr>
          <a:xfrm flipH="1">
            <a:off x="1860100" y="2857396"/>
            <a:ext cx="952500" cy="206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14"/>
          <p:cNvSpPr txBox="1"/>
          <p:nvPr/>
        </p:nvSpPr>
        <p:spPr>
          <a:xfrm>
            <a:off x="686025" y="2777000"/>
            <a:ext cx="1174200" cy="572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게임 내 이동 반경 표시</a:t>
            </a:r>
            <a:endParaRPr sz="1200">
              <a:solidFill>
                <a:srgbClr val="EFEFEF"/>
              </a:solidFill>
            </a:endParaRPr>
          </a:p>
        </p:txBody>
      </p:sp>
      <p:cxnSp>
        <p:nvCxnSpPr>
          <p:cNvPr id="399" name="Google Shape;399;p14"/>
          <p:cNvCxnSpPr>
            <a:stCxn id="400" idx="2"/>
            <a:endCxn id="401" idx="0"/>
          </p:cNvCxnSpPr>
          <p:nvPr/>
        </p:nvCxnSpPr>
        <p:spPr>
          <a:xfrm flipH="1">
            <a:off x="1255325" y="3444934"/>
            <a:ext cx="1534200" cy="375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14"/>
          <p:cNvSpPr txBox="1"/>
          <p:nvPr/>
        </p:nvSpPr>
        <p:spPr>
          <a:xfrm>
            <a:off x="525950" y="3820188"/>
            <a:ext cx="1458900" cy="388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함정 경로 설정</a:t>
            </a:r>
            <a:endParaRPr sz="1200">
              <a:solidFill>
                <a:srgbClr val="EFEFEF"/>
              </a:solidFill>
            </a:endParaRPr>
          </a:p>
        </p:txBody>
      </p:sp>
      <p:grpSp>
        <p:nvGrpSpPr>
          <p:cNvPr id="402" name="Google Shape;402;p14"/>
          <p:cNvGrpSpPr/>
          <p:nvPr/>
        </p:nvGrpSpPr>
        <p:grpSpPr>
          <a:xfrm>
            <a:off x="2966532" y="3322201"/>
            <a:ext cx="866142" cy="213303"/>
            <a:chOff x="5702488" y="1744438"/>
            <a:chExt cx="1023325" cy="252013"/>
          </a:xfrm>
        </p:grpSpPr>
        <p:sp>
          <p:nvSpPr>
            <p:cNvPr id="403" name="Google Shape;403;p14"/>
            <p:cNvSpPr txBox="1"/>
            <p:nvPr/>
          </p:nvSpPr>
          <p:spPr>
            <a:xfrm>
              <a:off x="5702488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04" name="Google Shape;404;p14"/>
            <p:cNvSpPr txBox="1"/>
            <p:nvPr/>
          </p:nvSpPr>
          <p:spPr>
            <a:xfrm>
              <a:off x="5958088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2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05" name="Google Shape;405;p14"/>
            <p:cNvSpPr txBox="1"/>
            <p:nvPr/>
          </p:nvSpPr>
          <p:spPr>
            <a:xfrm>
              <a:off x="6210088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3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06" name="Google Shape;406;p14"/>
            <p:cNvSpPr txBox="1"/>
            <p:nvPr/>
          </p:nvSpPr>
          <p:spPr>
            <a:xfrm>
              <a:off x="6473813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4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5711063" y="1744450"/>
              <a:ext cx="252000" cy="2520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FFFFFF">
                    <a:alpha val="0"/>
                  </a:srgbClr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397" name="Google Shape;397;p14"/>
          <p:cNvSpPr/>
          <p:nvPr/>
        </p:nvSpPr>
        <p:spPr>
          <a:xfrm>
            <a:off x="2812600" y="2371696"/>
            <a:ext cx="1256700" cy="971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4"/>
          <p:cNvSpPr/>
          <p:nvPr/>
        </p:nvSpPr>
        <p:spPr>
          <a:xfrm>
            <a:off x="2789525" y="3295984"/>
            <a:ext cx="1256700" cy="297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4"/>
          <p:cNvSpPr txBox="1"/>
          <p:nvPr/>
        </p:nvSpPr>
        <p:spPr>
          <a:xfrm>
            <a:off x="4657264" y="3655155"/>
            <a:ext cx="885300" cy="2082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D5F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설치</a:t>
            </a:r>
            <a:endParaRPr sz="1000" b="1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09" name="Google Shape;409;p14"/>
          <p:cNvSpPr txBox="1"/>
          <p:nvPr/>
        </p:nvSpPr>
        <p:spPr>
          <a:xfrm>
            <a:off x="2956950" y="3655126"/>
            <a:ext cx="885300" cy="2082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4F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세부정보</a:t>
            </a:r>
            <a:endParaRPr sz="1000" b="1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10" name="Google Shape;410;p14"/>
          <p:cNvSpPr txBox="1"/>
          <p:nvPr/>
        </p:nvSpPr>
        <p:spPr>
          <a:xfrm>
            <a:off x="3719129" y="2194302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 1</a:t>
            </a:r>
            <a:endParaRPr sz="8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p32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3604" name="Google Shape;3604;p32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3605" name="Google Shape;3605;p3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606" name="Google Shape;3606;p3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607" name="Google Shape;3607;p3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608" name="Google Shape;3608;p3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3609" name="Google Shape;3609;p32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610" name="Google Shape;361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1" name="Google Shape;361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12" name="Google Shape;3612;p3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613" name="Google Shape;3613;p32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3614" name="Google Shape;3614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5" name="Google Shape;3615;p3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616" name="Google Shape;3616;p32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617" name="Google Shape;3617;p3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618" name="Google Shape;3618;p32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619" name="Google Shape;3619;p3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620" name="Google Shape;3620;p32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621" name="Google Shape;3621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22" name="Google Shape;362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23" name="Google Shape;3623;p32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24" name="Google Shape;3624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7" name="Google Shape;3627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8" name="Google Shape;3628;p32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3629" name="Google Shape;3629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0" name="Google Shape;3630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1" name="Google Shape;3631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2" name="Google Shape;3632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3" name="Google Shape;3633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4" name="Google Shape;3634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5" name="Google Shape;3635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6" name="Google Shape;3636;p32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3637" name="Google Shape;3637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8" name="Google Shape;3638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9" name="Google Shape;3639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0" name="Google Shape;3640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1" name="Google Shape;3641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2" name="Google Shape;3642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3" name="Google Shape;3643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44" name="Google Shape;3644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Google Shape;3645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8" name="Google Shape;3648;p32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3649" name="Google Shape;3649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0" name="Google Shape;3650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1" name="Google Shape;3651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2" name="Google Shape;3652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3" name="Google Shape;3653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4" name="Google Shape;3654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5" name="Google Shape;3655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56" name="Google Shape;3656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7" name="Google Shape;3657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8" name="Google Shape;3658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9" name="Google Shape;3659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0" name="Google Shape;3660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1" name="Google Shape;3661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2" name="Google Shape;3662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3" name="Google Shape;3663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4" name="Google Shape;3664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5" name="Google Shape;3665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7" name="Google Shape;3667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Google Shape;3668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669" name="Google Shape;3669;p32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3670" name="Google Shape;3670;p32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671" name="Google Shape;3671;p3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2" name="Google Shape;3672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3" name="Google Shape;3673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4" name="Google Shape;3674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5" name="Google Shape;3675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6" name="Google Shape;3676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77" name="Google Shape;3677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78" name="Google Shape;3678;p32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679" name="Google Shape;3679;p3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0" name="Google Shape;3680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1" name="Google Shape;3681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2" name="Google Shape;3682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3" name="Google Shape;3683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4" name="Google Shape;3684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5" name="Google Shape;3685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86" name="Google Shape;3686;p32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3687" name="Google Shape;3687;p3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8" name="Google Shape;3688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89" name="Google Shape;3689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0" name="Google Shape;3690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1" name="Google Shape;3691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2" name="Google Shape;3692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3" name="Google Shape;3693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94" name="Google Shape;3694;p32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3695" name="Google Shape;3695;p3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6" name="Google Shape;3696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7" name="Google Shape;3697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8" name="Google Shape;3698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9" name="Google Shape;3699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0" name="Google Shape;3700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1" name="Google Shape;3701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702" name="Google Shape;370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3" name="Google Shape;3703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4" name="Google Shape;3704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5" name="Google Shape;3705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6" name="Google Shape;3706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7" name="Google Shape;3707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8" name="Google Shape;3708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9" name="Google Shape;3709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Google Shape;3710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Google Shape;3711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Google Shape;3712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3" name="Google Shape;3713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4" name="Google Shape;3714;p3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5" name="Google Shape;3715;p32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716" name="Google Shape;3716;p32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717" name="Google Shape;3717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8" name="Google Shape;3718;p3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719" name="Google Shape;3719;p32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720" name="Google Shape;3720;p32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721" name="Google Shape;3721;p3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722" name="Google Shape;3722;p3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723" name="Google Shape;3723;p32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724" name="Google Shape;3724;p3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725" name="Google Shape;3725;p3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726" name="Google Shape;3726;p32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727" name="Google Shape;3727;p3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728" name="Google Shape;3728;p3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729" name="Google Shape;3729;p32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730" name="Google Shape;3730;p3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731" name="Google Shape;3731;p3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732" name="Google Shape;3732;p32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733" name="Google Shape;3733;p3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4" name="Google Shape;3734;p3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5" name="Google Shape;3735;p32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736" name="Google Shape;3736;p3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7" name="Google Shape;3737;p3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8" name="Google Shape;3738;p32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739" name="Google Shape;3739;p3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0" name="Google Shape;3740;p3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1" name="Google Shape;3741;p32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742" name="Google Shape;3742;p3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3" name="Google Shape;3743;p3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4" name="Google Shape;3744;p32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3745" name="Google Shape;3745;p32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2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2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48" name="Google Shape;3748;p32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9" name="Google Shape;3749;p32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3750" name="Google Shape;3750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1" name="Google Shape;3751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2" name="Google Shape;3752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3" name="Google Shape;3753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4" name="Google Shape;3754;p32"/>
          <p:cNvSpPr/>
          <p:nvPr/>
        </p:nvSpPr>
        <p:spPr>
          <a:xfrm>
            <a:off x="5523350" y="2982225"/>
            <a:ext cx="3960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32"/>
          <p:cNvSpPr txBox="1"/>
          <p:nvPr/>
        </p:nvSpPr>
        <p:spPr>
          <a:xfrm>
            <a:off x="5313950" y="3195525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756" name="Google Shape;3756;p32"/>
          <p:cNvSpPr txBox="1"/>
          <p:nvPr/>
        </p:nvSpPr>
        <p:spPr>
          <a:xfrm>
            <a:off x="6134813" y="3152775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FEFEF"/>
              </a:solidFill>
            </a:endParaRPr>
          </a:p>
        </p:txBody>
      </p:sp>
      <p:grpSp>
        <p:nvGrpSpPr>
          <p:cNvPr id="3757" name="Google Shape;3757;p32"/>
          <p:cNvGrpSpPr/>
          <p:nvPr/>
        </p:nvGrpSpPr>
        <p:grpSpPr>
          <a:xfrm>
            <a:off x="2103711" y="1632475"/>
            <a:ext cx="4400627" cy="2981450"/>
            <a:chOff x="293361" y="2388850"/>
            <a:chExt cx="4400627" cy="2981450"/>
          </a:xfrm>
        </p:grpSpPr>
        <p:pic>
          <p:nvPicPr>
            <p:cNvPr id="3758" name="Google Shape;3758;p3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3361" y="2388850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9" name="Google Shape;3759;p32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뱅뱅이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3760" name="Google Shape;3760;p32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3761" name="Google Shape;3761;p32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762" name="Google Shape;3762;p32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763" name="Google Shape;3763;p32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764" name="Google Shape;3764;p32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765" name="Google Shape;3765;p32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766" name="Google Shape;3766;p32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3767" name="Google Shape;3767;p32"/>
            <p:cNvGrpSpPr/>
            <p:nvPr/>
          </p:nvGrpSpPr>
          <p:grpSpPr>
            <a:xfrm>
              <a:off x="1194863" y="3316477"/>
              <a:ext cx="902512" cy="749206"/>
              <a:chOff x="2498599" y="2482570"/>
              <a:chExt cx="931001" cy="953067"/>
            </a:xfrm>
          </p:grpSpPr>
          <p:sp>
            <p:nvSpPr>
              <p:cNvPr id="3768" name="Google Shape;3768;p32"/>
              <p:cNvSpPr/>
              <p:nvPr/>
            </p:nvSpPr>
            <p:spPr>
              <a:xfrm>
                <a:off x="2499300" y="2499300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769" name="Google Shape;3769;p32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498599" y="2482570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70" name="Google Shape;3770;p32"/>
              <p:cNvSpPr/>
              <p:nvPr/>
            </p:nvSpPr>
            <p:spPr>
              <a:xfrm rot="5400000">
                <a:off x="2803050" y="2809088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1" name="Google Shape;3771;p32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3772" name="Google Shape;3772;p32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773" name="Google Shape;3773;p32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774" name="Google Shape;3774;p32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775" name="Google Shape;3775;p32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776" name="Google Shape;3776;p32"/>
              <p:cNvSpPr/>
              <p:nvPr/>
            </p:nvSpPr>
            <p:spPr>
              <a:xfrm>
                <a:off x="571106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3777" name="Google Shape;3777;p32"/>
            <p:cNvSpPr txBox="1"/>
            <p:nvPr/>
          </p:nvSpPr>
          <p:spPr>
            <a:xfrm>
              <a:off x="2827639" y="448597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778" name="Google Shape;3778;p32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779" name="Google Shape;3779;p32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780" name="Google Shape;3780;p32"/>
          <p:cNvSpPr/>
          <p:nvPr/>
        </p:nvSpPr>
        <p:spPr>
          <a:xfrm>
            <a:off x="4196924" y="2266988"/>
            <a:ext cx="214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42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5456" y="3722221"/>
            <a:ext cx="149118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427;p15"/>
          <p:cNvSpPr txBox="1"/>
          <p:nvPr/>
        </p:nvSpPr>
        <p:spPr>
          <a:xfrm>
            <a:off x="3697667" y="3768694"/>
            <a:ext cx="827064" cy="6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 smtClean="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</a:t>
            </a:r>
            <a:endParaRPr sz="800" dirty="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Google Shape;3785;p33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3786" name="Google Shape;3786;p33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3787" name="Google Shape;3787;p3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788" name="Google Shape;3788;p3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789" name="Google Shape;3789;p3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790" name="Google Shape;3790;p3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3791" name="Google Shape;3791;p3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792" name="Google Shape;379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3" name="Google Shape;3793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4" name="Google Shape;3794;p3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795" name="Google Shape;3795;p33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3796" name="Google Shape;3796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7" name="Google Shape;3797;p3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798" name="Google Shape;3798;p33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799" name="Google Shape;3799;p3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800" name="Google Shape;3800;p33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801" name="Google Shape;3801;p3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802" name="Google Shape;3802;p33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803" name="Google Shape;3803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04" name="Google Shape;3804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05" name="Google Shape;3805;p3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6" name="Google Shape;3806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7" name="Google Shape;3807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8" name="Google Shape;3808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9" name="Google Shape;3809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0" name="Google Shape;3810;p33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3811" name="Google Shape;3811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2" name="Google Shape;3812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3" name="Google Shape;3813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4" name="Google Shape;3814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5" name="Google Shape;3815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6" name="Google Shape;3816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7" name="Google Shape;3817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8" name="Google Shape;3818;p33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3819" name="Google Shape;3819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0" name="Google Shape;3820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1" name="Google Shape;3821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2" name="Google Shape;3822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3" name="Google Shape;3823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4" name="Google Shape;3824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5" name="Google Shape;3825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6" name="Google Shape;3826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7" name="Google Shape;3827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8" name="Google Shape;3828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9" name="Google Shape;3829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0" name="Google Shape;3830;p33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3831" name="Google Shape;3831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2" name="Google Shape;3832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3" name="Google Shape;3833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4" name="Google Shape;3834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5" name="Google Shape;3835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6" name="Google Shape;3836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7" name="Google Shape;3837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38" name="Google Shape;3838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Google Shape;3839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0" name="Google Shape;3840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1" name="Google Shape;3841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2" name="Google Shape;3842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3" name="Google Shape;3843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4" name="Google Shape;3844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5" name="Google Shape;3845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Google Shape;3846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Google Shape;3848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Google Shape;3849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0" name="Google Shape;3850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851" name="Google Shape;3851;p33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3852" name="Google Shape;3852;p33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853" name="Google Shape;3853;p3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4" name="Google Shape;3854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5" name="Google Shape;3855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6" name="Google Shape;3856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7" name="Google Shape;3857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8" name="Google Shape;3858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9" name="Google Shape;3859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60" name="Google Shape;3860;p33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861" name="Google Shape;3861;p3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2" name="Google Shape;3862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3" name="Google Shape;3863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4" name="Google Shape;3864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5" name="Google Shape;3865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6" name="Google Shape;3866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7" name="Google Shape;3867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68" name="Google Shape;3868;p33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3869" name="Google Shape;3869;p3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0" name="Google Shape;3870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1" name="Google Shape;3871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2" name="Google Shape;3872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3" name="Google Shape;3873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4" name="Google Shape;3874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5" name="Google Shape;3875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76" name="Google Shape;3876;p33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3877" name="Google Shape;3877;p3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8" name="Google Shape;3878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9" name="Google Shape;3879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0" name="Google Shape;3880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1" name="Google Shape;3881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2" name="Google Shape;3882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3" name="Google Shape;3883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884" name="Google Shape;3884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5" name="Google Shape;3885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6" name="Google Shape;3886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7" name="Google Shape;3887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8" name="Google Shape;3888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9" name="Google Shape;3889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0" name="Google Shape;3890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1" name="Google Shape;3891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2" name="Google Shape;3892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3" name="Google Shape;3893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4" name="Google Shape;3894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5" name="Google Shape;3895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6" name="Google Shape;3896;p3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7" name="Google Shape;3897;p33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898" name="Google Shape;3898;p3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899" name="Google Shape;3899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0" name="Google Shape;3900;p3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901" name="Google Shape;3901;p33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902" name="Google Shape;3902;p33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903" name="Google Shape;3903;p3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904" name="Google Shape;3904;p3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905" name="Google Shape;3905;p33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906" name="Google Shape;3906;p3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907" name="Google Shape;3907;p3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908" name="Google Shape;3908;p33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909" name="Google Shape;3909;p3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910" name="Google Shape;3910;p3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911" name="Google Shape;3911;p33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912" name="Google Shape;3912;p3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3913" name="Google Shape;3913;p3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914" name="Google Shape;3914;p33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915" name="Google Shape;3915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6" name="Google Shape;3916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7" name="Google Shape;3917;p33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918" name="Google Shape;3918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9" name="Google Shape;3919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0" name="Google Shape;3920;p33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921" name="Google Shape;3921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2" name="Google Shape;3922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3" name="Google Shape;3923;p33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924" name="Google Shape;3924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5" name="Google Shape;3925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6" name="Google Shape;3926;p33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3927" name="Google Shape;3927;p33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3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3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30" name="Google Shape;3930;p33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1" name="Google Shape;3931;p33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3932" name="Google Shape;3932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3" name="Google Shape;3933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4" name="Google Shape;3934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5" name="Google Shape;3935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6" name="Google Shape;3936;p33"/>
          <p:cNvSpPr/>
          <p:nvPr/>
        </p:nvSpPr>
        <p:spPr>
          <a:xfrm>
            <a:off x="5523350" y="2982225"/>
            <a:ext cx="3960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33"/>
          <p:cNvSpPr txBox="1"/>
          <p:nvPr/>
        </p:nvSpPr>
        <p:spPr>
          <a:xfrm>
            <a:off x="5313950" y="3195525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938" name="Google Shape;3938;p33"/>
          <p:cNvSpPr txBox="1"/>
          <p:nvPr/>
        </p:nvSpPr>
        <p:spPr>
          <a:xfrm>
            <a:off x="6134813" y="3152775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FEFEF"/>
              </a:solidFill>
            </a:endParaRPr>
          </a:p>
        </p:txBody>
      </p:sp>
      <p:grpSp>
        <p:nvGrpSpPr>
          <p:cNvPr id="3939" name="Google Shape;3939;p33"/>
          <p:cNvGrpSpPr/>
          <p:nvPr/>
        </p:nvGrpSpPr>
        <p:grpSpPr>
          <a:xfrm>
            <a:off x="2154386" y="1634400"/>
            <a:ext cx="4400627" cy="2981450"/>
            <a:chOff x="293361" y="2388850"/>
            <a:chExt cx="4400627" cy="2981450"/>
          </a:xfrm>
        </p:grpSpPr>
        <p:pic>
          <p:nvPicPr>
            <p:cNvPr id="3940" name="Google Shape;3940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3361" y="2388850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1" name="Google Shape;3941;p33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뱅뱅이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3942" name="Google Shape;3942;p33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3943" name="Google Shape;3943;p33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944" name="Google Shape;3944;p33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945" name="Google Shape;3945;p33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946" name="Google Shape;3946;p33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947" name="Google Shape;3947;p33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3948" name="Google Shape;3948;p33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3949" name="Google Shape;3949;p33"/>
            <p:cNvGrpSpPr/>
            <p:nvPr/>
          </p:nvGrpSpPr>
          <p:grpSpPr>
            <a:xfrm>
              <a:off x="1194863" y="3316477"/>
              <a:ext cx="902512" cy="749206"/>
              <a:chOff x="2498599" y="2482570"/>
              <a:chExt cx="931001" cy="953067"/>
            </a:xfrm>
          </p:grpSpPr>
          <p:sp>
            <p:nvSpPr>
              <p:cNvPr id="3950" name="Google Shape;3950;p33"/>
              <p:cNvSpPr/>
              <p:nvPr/>
            </p:nvSpPr>
            <p:spPr>
              <a:xfrm>
                <a:off x="2499300" y="2499300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951" name="Google Shape;3951;p33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498599" y="2482570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52" name="Google Shape;3952;p33"/>
              <p:cNvSpPr/>
              <p:nvPr/>
            </p:nvSpPr>
            <p:spPr>
              <a:xfrm rot="5400000">
                <a:off x="2803050" y="2809088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3" name="Google Shape;3953;p33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3954" name="Google Shape;3954;p33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955" name="Google Shape;3955;p33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956" name="Google Shape;3956;p33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957" name="Google Shape;3957;p33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3958" name="Google Shape;3958;p33"/>
              <p:cNvSpPr/>
              <p:nvPr/>
            </p:nvSpPr>
            <p:spPr>
              <a:xfrm>
                <a:off x="571106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3959" name="Google Shape;3959;p33"/>
            <p:cNvSpPr txBox="1"/>
            <p:nvPr/>
          </p:nvSpPr>
          <p:spPr>
            <a:xfrm>
              <a:off x="2827639" y="448597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960" name="Google Shape;3960;p33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961" name="Google Shape;3961;p33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962" name="Google Shape;3962;p33"/>
          <p:cNvSpPr/>
          <p:nvPr/>
        </p:nvSpPr>
        <p:spPr>
          <a:xfrm>
            <a:off x="3288024" y="3533675"/>
            <a:ext cx="214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42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0856" y="3766061"/>
            <a:ext cx="149118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427;p15"/>
          <p:cNvSpPr txBox="1"/>
          <p:nvPr/>
        </p:nvSpPr>
        <p:spPr>
          <a:xfrm>
            <a:off x="3723067" y="3812534"/>
            <a:ext cx="827064" cy="6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 smtClean="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</a:t>
            </a:r>
            <a:endParaRPr sz="800" dirty="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34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3968" name="Google Shape;3968;p34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3969" name="Google Shape;3969;p3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970" name="Google Shape;3970;p3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971" name="Google Shape;3971;p3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3972" name="Google Shape;3972;p3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3973" name="Google Shape;3973;p34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974" name="Google Shape;397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5" name="Google Shape;3975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76" name="Google Shape;3976;p3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977" name="Google Shape;3977;p3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3978" name="Google Shape;3978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9" name="Google Shape;3979;p3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980" name="Google Shape;3980;p3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981" name="Google Shape;3981;p3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982" name="Google Shape;3982;p3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3983" name="Google Shape;3983;p3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984" name="Google Shape;3984;p34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985" name="Google Shape;3985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86" name="Google Shape;398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87" name="Google Shape;3987;p34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88" name="Google Shape;3988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9" name="Google Shape;3989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0" name="Google Shape;3990;p34"/>
          <p:cNvGrpSpPr/>
          <p:nvPr/>
        </p:nvGrpSpPr>
        <p:grpSpPr>
          <a:xfrm>
            <a:off x="3062026" y="3986001"/>
            <a:ext cx="970400" cy="324000"/>
            <a:chOff x="5486351" y="3982989"/>
            <a:chExt cx="970400" cy="324000"/>
          </a:xfrm>
        </p:grpSpPr>
        <p:pic>
          <p:nvPicPr>
            <p:cNvPr id="3991" name="Google Shape;3991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2" name="Google Shape;3992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3" name="Google Shape;3993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4" name="Google Shape;399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5" name="Google Shape;3995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6" name="Google Shape;3996;p34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3997" name="Google Shape;3997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8" name="Google Shape;3998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9" name="Google Shape;3999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0" name="Google Shape;4000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1" name="Google Shape;4001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2" name="Google Shape;4002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3" name="Google Shape;4003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4" name="Google Shape;4004;p34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005" name="Google Shape;4005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6" name="Google Shape;4006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7" name="Google Shape;4007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8" name="Google Shape;4008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9" name="Google Shape;4009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0" name="Google Shape;4010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1" name="Google Shape;4011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2" name="Google Shape;4012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3" name="Google Shape;4013;p34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014" name="Google Shape;4014;p3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5" name="Google Shape;4015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6" name="Google Shape;4016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7" name="Google Shape;4017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8" name="Google Shape;4018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9" name="Google Shape;4019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0" name="Google Shape;4020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1" name="Google Shape;4021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2" name="Google Shape;4022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3" name="Google Shape;4023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4" name="Google Shape;4024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5" name="Google Shape;4025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Google Shape;4026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Google Shape;4027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Google Shape;4028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Google Shape;4029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Google Shape;4030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Google Shape;4031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Google Shape;4032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Google Shape;4033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4034" name="Google Shape;4034;p34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035" name="Google Shape;4035;p34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036" name="Google Shape;4036;p3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37" name="Google Shape;4037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38" name="Google Shape;4038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39" name="Google Shape;4039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0" name="Google Shape;4040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1" name="Google Shape;4041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2" name="Google Shape;4042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43" name="Google Shape;4043;p34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044" name="Google Shape;4044;p3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5" name="Google Shape;4045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6" name="Google Shape;4046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7" name="Google Shape;4047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8" name="Google Shape;4048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9" name="Google Shape;4049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0" name="Google Shape;4050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51" name="Google Shape;4051;p34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052" name="Google Shape;4052;p3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3" name="Google Shape;4053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4" name="Google Shape;4054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5" name="Google Shape;4055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6" name="Google Shape;4056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7" name="Google Shape;4057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8" name="Google Shape;4058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59" name="Google Shape;4059;p34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4060" name="Google Shape;4060;p3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1" name="Google Shape;4061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2" name="Google Shape;4062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3" name="Google Shape;4063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4" name="Google Shape;4064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5" name="Google Shape;4065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6" name="Google Shape;4066;p3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067" name="Google Shape;4067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9" name="Google Shape;4069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0" name="Google Shape;4070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1" name="Google Shape;4071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2" name="Google Shape;4072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3" name="Google Shape;4073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4" name="Google Shape;4074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5" name="Google Shape;4075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6" name="Google Shape;4076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7" name="Google Shape;4077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8" name="Google Shape;4078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9" name="Google Shape;4079;p3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0" name="Google Shape;4080;p34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4081" name="Google Shape;4081;p3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4082" name="Google Shape;4082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3" name="Google Shape;4083;p3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4084" name="Google Shape;4084;p34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4085" name="Google Shape;4085;p34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4086" name="Google Shape;4086;p3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087" name="Google Shape;4087;p3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088" name="Google Shape;4088;p34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4089" name="Google Shape;4089;p3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090" name="Google Shape;4090;p3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091" name="Google Shape;4091;p34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4092" name="Google Shape;4092;p3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093" name="Google Shape;4093;p3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094" name="Google Shape;4094;p34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4095" name="Google Shape;4095;p3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096" name="Google Shape;4096;p3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4097" name="Google Shape;4097;p34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4098" name="Google Shape;4098;p3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9" name="Google Shape;4099;p3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0" name="Google Shape;4100;p34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4101" name="Google Shape;4101;p3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2" name="Google Shape;4102;p3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3" name="Google Shape;4103;p34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4104" name="Google Shape;4104;p3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5" name="Google Shape;4105;p3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6" name="Google Shape;4106;p34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4107" name="Google Shape;4107;p3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8" name="Google Shape;4108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9" name="Google Shape;4109;p34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4110" name="Google Shape;4110;p34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4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4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3" name="Google Shape;4113;p34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4114" name="Google Shape;4114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5" name="Google Shape;4115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6" name="Google Shape;4116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7" name="Google Shape;4117;p3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8" name="Google Shape;4118;p34"/>
          <p:cNvGrpSpPr/>
          <p:nvPr/>
        </p:nvGrpSpPr>
        <p:grpSpPr>
          <a:xfrm>
            <a:off x="2242511" y="1464925"/>
            <a:ext cx="4400627" cy="2981450"/>
            <a:chOff x="293361" y="2388850"/>
            <a:chExt cx="4400627" cy="2981450"/>
          </a:xfrm>
        </p:grpSpPr>
        <p:pic>
          <p:nvPicPr>
            <p:cNvPr id="4119" name="Google Shape;4119;p3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3361" y="2388850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0" name="Google Shape;4120;p34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뱅뱅이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4121" name="Google Shape;4121;p34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4122" name="Google Shape;4122;p34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123" name="Google Shape;4123;p34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124" name="Google Shape;4124;p34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125" name="Google Shape;4125;p34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4126" name="Google Shape;4126;p34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4127" name="Google Shape;4127;p34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4128" name="Google Shape;4128;p34"/>
            <p:cNvGrpSpPr/>
            <p:nvPr/>
          </p:nvGrpSpPr>
          <p:grpSpPr>
            <a:xfrm>
              <a:off x="1471325" y="3330977"/>
              <a:ext cx="313042" cy="749335"/>
              <a:chOff x="2783788" y="2501016"/>
              <a:chExt cx="322924" cy="953231"/>
            </a:xfrm>
          </p:grpSpPr>
          <p:sp>
            <p:nvSpPr>
              <p:cNvPr id="4129" name="Google Shape;4129;p34"/>
              <p:cNvSpPr/>
              <p:nvPr/>
            </p:nvSpPr>
            <p:spPr>
              <a:xfrm>
                <a:off x="2783845" y="2523947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130" name="Google Shape;4130;p34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783788" y="2501016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31" name="Google Shape;4131;p34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4132" name="Google Shape;4132;p34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133" name="Google Shape;4133;p34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134" name="Google Shape;4134;p34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135" name="Google Shape;4135;p34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136" name="Google Shape;4136;p34"/>
              <p:cNvSpPr/>
              <p:nvPr/>
            </p:nvSpPr>
            <p:spPr>
              <a:xfrm>
                <a:off x="596391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4137" name="Google Shape;4137;p34"/>
            <p:cNvSpPr txBox="1"/>
            <p:nvPr/>
          </p:nvSpPr>
          <p:spPr>
            <a:xfrm>
              <a:off x="2827639" y="448432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138" name="Google Shape;4138;p34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139" name="Google Shape;4139;p34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4140" name="Google Shape;4140;p34"/>
          <p:cNvSpPr/>
          <p:nvPr/>
        </p:nvSpPr>
        <p:spPr>
          <a:xfrm>
            <a:off x="5114699" y="3706850"/>
            <a:ext cx="214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4141;p34"/>
          <p:cNvSpPr/>
          <p:nvPr/>
        </p:nvSpPr>
        <p:spPr>
          <a:xfrm>
            <a:off x="3330575" y="3213825"/>
            <a:ext cx="295200" cy="270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42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0770" y="3567149"/>
            <a:ext cx="149118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427;p15"/>
          <p:cNvSpPr txBox="1"/>
          <p:nvPr/>
        </p:nvSpPr>
        <p:spPr>
          <a:xfrm>
            <a:off x="3882981" y="3613622"/>
            <a:ext cx="827064" cy="6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 smtClean="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</a:t>
            </a:r>
            <a:endParaRPr sz="800" dirty="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35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4147" name="Google Shape;4147;p35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4148" name="Google Shape;4148;p3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149" name="Google Shape;4149;p3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150" name="Google Shape;4150;p3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151" name="Google Shape;4151;p3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4152" name="Google Shape;4152;p3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153" name="Google Shape;4153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4" name="Google Shape;4154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5" name="Google Shape;4155;p3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156" name="Google Shape;4156;p3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4157" name="Google Shape;4157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8" name="Google Shape;4158;p3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59" name="Google Shape;4159;p3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160" name="Google Shape;4160;p3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61" name="Google Shape;4161;p3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162" name="Google Shape;4162;p3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63" name="Google Shape;4163;p35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164" name="Google Shape;4164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65" name="Google Shape;4165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66" name="Google Shape;4166;p35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7" name="Google Shape;416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9" name="Google Shape;4169;p35"/>
          <p:cNvGrpSpPr/>
          <p:nvPr/>
        </p:nvGrpSpPr>
        <p:grpSpPr>
          <a:xfrm>
            <a:off x="3062026" y="3986001"/>
            <a:ext cx="970400" cy="324000"/>
            <a:chOff x="5486351" y="3982989"/>
            <a:chExt cx="970400" cy="324000"/>
          </a:xfrm>
        </p:grpSpPr>
        <p:pic>
          <p:nvPicPr>
            <p:cNvPr id="4170" name="Google Shape;4170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1" name="Google Shape;4171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2" name="Google Shape;4172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73" name="Google Shape;417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4" name="Google Shape;4174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5" name="Google Shape;4175;p35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4176" name="Google Shape;4176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7" name="Google Shape;4177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8" name="Google Shape;4178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9" name="Google Shape;4179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0" name="Google Shape;4180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1" name="Google Shape;4181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2" name="Google Shape;4182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3" name="Google Shape;4183;p35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184" name="Google Shape;4184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5" name="Google Shape;4185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6" name="Google Shape;4186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7" name="Google Shape;4187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8" name="Google Shape;4188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9" name="Google Shape;4189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0" name="Google Shape;4190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91" name="Google Shape;4191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2" name="Google Shape;4192;p35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193" name="Google Shape;4193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4" name="Google Shape;4194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5" name="Google Shape;4195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6" name="Google Shape;4196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7" name="Google Shape;4197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8" name="Google Shape;4198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9" name="Google Shape;4199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00" name="Google Shape;4200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1" name="Google Shape;4201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2" name="Google Shape;4202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3" name="Google Shape;4203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4" name="Google Shape;4204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5" name="Google Shape;4205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6" name="Google Shape;4206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7" name="Google Shape;4207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8" name="Google Shape;4208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9" name="Google Shape;4209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0" name="Google Shape;4210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1" name="Google Shape;4211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2" name="Google Shape;4212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4213" name="Google Shape;4213;p35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214" name="Google Shape;4214;p35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215" name="Google Shape;4215;p3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6" name="Google Shape;4216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7" name="Google Shape;4217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8" name="Google Shape;4218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9" name="Google Shape;4219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20" name="Google Shape;4220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21" name="Google Shape;4221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22" name="Google Shape;4222;p35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223" name="Google Shape;4223;p3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24" name="Google Shape;4224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25" name="Google Shape;4225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26" name="Google Shape;4226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27" name="Google Shape;4227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28" name="Google Shape;4228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29" name="Google Shape;4229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30" name="Google Shape;4230;p35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231" name="Google Shape;4231;p3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32" name="Google Shape;4232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33" name="Google Shape;4233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34" name="Google Shape;4234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35" name="Google Shape;4235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36" name="Google Shape;4236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37" name="Google Shape;4237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38" name="Google Shape;4238;p35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4239" name="Google Shape;4239;p3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0" name="Google Shape;4240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1" name="Google Shape;4241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2" name="Google Shape;4242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3" name="Google Shape;4243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4" name="Google Shape;4244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5" name="Google Shape;4245;p3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246" name="Google Shape;4246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7" name="Google Shape;424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8" name="Google Shape;4248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9" name="Google Shape;4249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0" name="Google Shape;4250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1" name="Google Shape;4251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2" name="Google Shape;4252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3" name="Google Shape;4253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4" name="Google Shape;4254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5" name="Google Shape;4255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6" name="Google Shape;4256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7" name="Google Shape;4257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8" name="Google Shape;4258;p3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9" name="Google Shape;4259;p35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4260" name="Google Shape;4260;p3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4261" name="Google Shape;4261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2" name="Google Shape;4262;p3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4263" name="Google Shape;4263;p35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4264" name="Google Shape;4264;p35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4265" name="Google Shape;4265;p3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266" name="Google Shape;4266;p3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267" name="Google Shape;4267;p35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4268" name="Google Shape;4268;p3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269" name="Google Shape;4269;p3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270" name="Google Shape;4270;p35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4271" name="Google Shape;4271;p3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272" name="Google Shape;4272;p3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273" name="Google Shape;4273;p35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4274" name="Google Shape;4274;p3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275" name="Google Shape;4275;p3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4276" name="Google Shape;4276;p35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4277" name="Google Shape;4277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8" name="Google Shape;4278;p3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9" name="Google Shape;4279;p35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4280" name="Google Shape;4280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1" name="Google Shape;4281;p3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2" name="Google Shape;4282;p35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4283" name="Google Shape;4283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4" name="Google Shape;4284;p3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5" name="Google Shape;4285;p35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4286" name="Google Shape;4286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7" name="Google Shape;4287;p3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8" name="Google Shape;4288;p35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4289" name="Google Shape;4289;p35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5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5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2" name="Google Shape;4292;p35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4293" name="Google Shape;4293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4" name="Google Shape;4294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5" name="Google Shape;4295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6" name="Google Shape;4296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97" name="Google Shape;4297;p35"/>
          <p:cNvGrpSpPr/>
          <p:nvPr/>
        </p:nvGrpSpPr>
        <p:grpSpPr>
          <a:xfrm>
            <a:off x="2242511" y="1464925"/>
            <a:ext cx="4400627" cy="2981450"/>
            <a:chOff x="293361" y="2388850"/>
            <a:chExt cx="4400627" cy="2981450"/>
          </a:xfrm>
        </p:grpSpPr>
        <p:pic>
          <p:nvPicPr>
            <p:cNvPr id="4298" name="Google Shape;4298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3361" y="2388850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9" name="Google Shape;4299;p35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뱅뱅이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4300" name="Google Shape;4300;p35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4301" name="Google Shape;4301;p35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302" name="Google Shape;4302;p35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303" name="Google Shape;4303;p35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304" name="Google Shape;4304;p35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4305" name="Google Shape;4305;p35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4306" name="Google Shape;4306;p35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4307" name="Google Shape;4307;p35"/>
            <p:cNvGrpSpPr/>
            <p:nvPr/>
          </p:nvGrpSpPr>
          <p:grpSpPr>
            <a:xfrm>
              <a:off x="1471325" y="3330977"/>
              <a:ext cx="313042" cy="749335"/>
              <a:chOff x="2783788" y="2501016"/>
              <a:chExt cx="322924" cy="953231"/>
            </a:xfrm>
          </p:grpSpPr>
          <p:sp>
            <p:nvSpPr>
              <p:cNvPr id="4308" name="Google Shape;4308;p35"/>
              <p:cNvSpPr/>
              <p:nvPr/>
            </p:nvSpPr>
            <p:spPr>
              <a:xfrm>
                <a:off x="2783845" y="2523947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309" name="Google Shape;4309;p35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783788" y="2501016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10" name="Google Shape;4310;p35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4311" name="Google Shape;4311;p35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312" name="Google Shape;4312;p35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313" name="Google Shape;4313;p35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314" name="Google Shape;4314;p35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4315" name="Google Shape;4315;p35"/>
              <p:cNvSpPr/>
              <p:nvPr/>
            </p:nvSpPr>
            <p:spPr>
              <a:xfrm>
                <a:off x="596391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4316" name="Google Shape;4316;p35"/>
            <p:cNvSpPr txBox="1"/>
            <p:nvPr/>
          </p:nvSpPr>
          <p:spPr>
            <a:xfrm>
              <a:off x="2827639" y="446615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317" name="Google Shape;4317;p35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318" name="Google Shape;4318;p35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4319" name="Google Shape;4319;p35"/>
          <p:cNvSpPr/>
          <p:nvPr/>
        </p:nvSpPr>
        <p:spPr>
          <a:xfrm>
            <a:off x="3330575" y="3213825"/>
            <a:ext cx="295200" cy="270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42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9815" y="3578372"/>
            <a:ext cx="149118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427;p15"/>
          <p:cNvSpPr txBox="1"/>
          <p:nvPr/>
        </p:nvSpPr>
        <p:spPr>
          <a:xfrm>
            <a:off x="3902026" y="3624845"/>
            <a:ext cx="827064" cy="6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 smtClean="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</a:t>
            </a:r>
            <a:endParaRPr sz="800" dirty="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grpSp>
        <p:nvGrpSpPr>
          <p:cNvPr id="4320" name="Google Shape;4320;p35"/>
          <p:cNvGrpSpPr/>
          <p:nvPr/>
        </p:nvGrpSpPr>
        <p:grpSpPr>
          <a:xfrm>
            <a:off x="2704485" y="2036074"/>
            <a:ext cx="3315060" cy="1839145"/>
            <a:chOff x="2439025" y="1899100"/>
            <a:chExt cx="3780000" cy="2458750"/>
          </a:xfrm>
        </p:grpSpPr>
        <p:pic>
          <p:nvPicPr>
            <p:cNvPr id="4321" name="Google Shape;4321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439025" y="1899100"/>
              <a:ext cx="3780000" cy="245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2" name="Google Shape;4322;p35"/>
            <p:cNvSpPr txBox="1"/>
            <p:nvPr/>
          </p:nvSpPr>
          <p:spPr>
            <a:xfrm>
              <a:off x="2488825" y="2540325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변경사항을 저장하시겠습니까</a:t>
              </a:r>
              <a:endParaRPr sz="1200" b="1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323" name="Google Shape;4323;p35"/>
            <p:cNvSpPr txBox="1"/>
            <p:nvPr/>
          </p:nvSpPr>
          <p:spPr>
            <a:xfrm>
              <a:off x="4452064" y="3316313"/>
              <a:ext cx="911700" cy="2853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324" name="Google Shape;4324;p35"/>
            <p:cNvSpPr txBox="1"/>
            <p:nvPr/>
          </p:nvSpPr>
          <p:spPr>
            <a:xfrm>
              <a:off x="3294287" y="3316313"/>
              <a:ext cx="911700" cy="2853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B8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sz="1000" b="1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4325" name="Google Shape;4325;p35"/>
          <p:cNvSpPr/>
          <p:nvPr/>
        </p:nvSpPr>
        <p:spPr>
          <a:xfrm>
            <a:off x="4711637" y="3242625"/>
            <a:ext cx="214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p36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4331" name="Google Shape;4331;p36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4332" name="Google Shape;4332;p3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333" name="Google Shape;4333;p3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334" name="Google Shape;4334;p3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335" name="Google Shape;4335;p3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4336" name="Google Shape;4336;p3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337" name="Google Shape;4337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8" name="Google Shape;4338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39" name="Google Shape;4339;p3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340" name="Google Shape;4340;p3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4341" name="Google Shape;4341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2" name="Google Shape;4342;p3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43" name="Google Shape;4343;p3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344" name="Google Shape;4344;p3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45" name="Google Shape;4345;p3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346" name="Google Shape;4346;p3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47" name="Google Shape;4347;p36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348" name="Google Shape;4348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9" name="Google Shape;4349;p36"/>
          <p:cNvSpPr/>
          <p:nvPr/>
        </p:nvSpPr>
        <p:spPr>
          <a:xfrm>
            <a:off x="5507900" y="2548425"/>
            <a:ext cx="418500" cy="101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0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0" name="Google Shape;435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51" name="Google Shape;4351;p36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2" name="Google Shape;4352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3" name="Google Shape;4353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4" name="Google Shape;4354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5" name="Google Shape;4355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6" name="Google Shape;4356;p36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4357" name="Google Shape;4357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8" name="Google Shape;4358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9" name="Google Shape;4359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0" name="Google Shape;4360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1" name="Google Shape;4361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2" name="Google Shape;4362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3" name="Google Shape;4363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4" name="Google Shape;4364;p36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365" name="Google Shape;4365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6" name="Google Shape;4366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7" name="Google Shape;4367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8" name="Google Shape;4368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9" name="Google Shape;4369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0" name="Google Shape;4370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1" name="Google Shape;4371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72" name="Google Shape;4372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3" name="Google Shape;4373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4" name="Google Shape;4374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5" name="Google Shape;4375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6" name="Google Shape;4376;p36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377" name="Google Shape;4377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8" name="Google Shape;4378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9" name="Google Shape;4379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0" name="Google Shape;4380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1" name="Google Shape;4381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2" name="Google Shape;4382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3" name="Google Shape;4383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84" name="Google Shape;4384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5" name="Google Shape;4385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6" name="Google Shape;4386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7" name="Google Shape;4387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8" name="Google Shape;4388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9" name="Google Shape;4389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0" name="Google Shape;4390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1" name="Google Shape;4391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2" name="Google Shape;4392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3" name="Google Shape;4393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4" name="Google Shape;4394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5" name="Google Shape;4395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6" name="Google Shape;4396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4397" name="Google Shape;4397;p36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398" name="Google Shape;4398;p36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399" name="Google Shape;4399;p3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0" name="Google Shape;4400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1" name="Google Shape;4401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2" name="Google Shape;4402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3" name="Google Shape;4403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4" name="Google Shape;4404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5" name="Google Shape;4405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06" name="Google Shape;4406;p36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407" name="Google Shape;4407;p3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8" name="Google Shape;4408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9" name="Google Shape;4409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0" name="Google Shape;4410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1" name="Google Shape;4411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2" name="Google Shape;4412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3" name="Google Shape;4413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14" name="Google Shape;4414;p36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415" name="Google Shape;4415;p3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6" name="Google Shape;4416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7" name="Google Shape;4417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8" name="Google Shape;4418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9" name="Google Shape;4419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0" name="Google Shape;4420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1" name="Google Shape;4421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22" name="Google Shape;4422;p36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4423" name="Google Shape;4423;p3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4" name="Google Shape;4424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5" name="Google Shape;4425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6" name="Google Shape;4426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7" name="Google Shape;4427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8" name="Google Shape;4428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9" name="Google Shape;4429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430" name="Google Shape;4430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1" name="Google Shape;4431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2" name="Google Shape;4432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3" name="Google Shape;4433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4" name="Google Shape;4434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5" name="Google Shape;4435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6" name="Google Shape;4436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7" name="Google Shape;4437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8" name="Google Shape;4438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9" name="Google Shape;4439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0" name="Google Shape;4440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1" name="Google Shape;4441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2" name="Google Shape;4442;p3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3" name="Google Shape;4443;p36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4444" name="Google Shape;4444;p3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4445" name="Google Shape;4445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6" name="Google Shape;4446;p3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4447" name="Google Shape;4447;p36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4448" name="Google Shape;4448;p36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4449" name="Google Shape;4449;p3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450" name="Google Shape;4450;p3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451" name="Google Shape;4451;p36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4452" name="Google Shape;4452;p3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453" name="Google Shape;4453;p3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454" name="Google Shape;4454;p36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4455" name="Google Shape;4455;p3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456" name="Google Shape;4456;p3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457" name="Google Shape;4457;p36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4458" name="Google Shape;4458;p3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459" name="Google Shape;4459;p3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4460" name="Google Shape;4460;p36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4461" name="Google Shape;4461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2" name="Google Shape;4462;p3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3" name="Google Shape;4463;p36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4464" name="Google Shape;4464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5" name="Google Shape;4465;p3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6" name="Google Shape;4466;p36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4467" name="Google Shape;4467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8" name="Google Shape;4468;p3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9" name="Google Shape;4469;p36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4470" name="Google Shape;4470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1" name="Google Shape;4471;p3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72" name="Google Shape;4472;p36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3" name="Google Shape;4473;p36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4474" name="Google Shape;4474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5" name="Google Shape;4475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6" name="Google Shape;4476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7" name="Google Shape;4477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8" name="Google Shape;4478;p36"/>
          <p:cNvGrpSpPr/>
          <p:nvPr/>
        </p:nvGrpSpPr>
        <p:grpSpPr>
          <a:xfrm>
            <a:off x="4525738" y="3041438"/>
            <a:ext cx="2344562" cy="324287"/>
            <a:chOff x="3960000" y="3041175"/>
            <a:chExt cx="2344562" cy="324287"/>
          </a:xfrm>
        </p:grpSpPr>
        <p:pic>
          <p:nvPicPr>
            <p:cNvPr id="4479" name="Google Shape;4479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00008" y="3041175"/>
              <a:ext cx="695225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0" name="Google Shape;4480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15211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1" name="Google Shape;4481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70526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2" name="Google Shape;4482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960000" y="3041313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3" name="Google Shape;4483;p36"/>
            <p:cNvSpPr txBox="1"/>
            <p:nvPr/>
          </p:nvSpPr>
          <p:spPr>
            <a:xfrm>
              <a:off x="4002854" y="3094400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484" name="Google Shape;4484;p36"/>
            <p:cNvSpPr txBox="1"/>
            <p:nvPr/>
          </p:nvSpPr>
          <p:spPr>
            <a:xfrm>
              <a:off x="4556012" y="3094150"/>
              <a:ext cx="5994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레벨업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485" name="Google Shape;4485;p36"/>
            <p:cNvSpPr txBox="1"/>
            <p:nvPr/>
          </p:nvSpPr>
          <p:spPr>
            <a:xfrm>
              <a:off x="519495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이동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486" name="Google Shape;4486;p36"/>
            <p:cNvSpPr txBox="1"/>
            <p:nvPr/>
          </p:nvSpPr>
          <p:spPr>
            <a:xfrm>
              <a:off x="574810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철거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4487" name="Google Shape;4487;p36"/>
          <p:cNvSpPr/>
          <p:nvPr/>
        </p:nvSpPr>
        <p:spPr>
          <a:xfrm>
            <a:off x="5422700" y="2476800"/>
            <a:ext cx="597300" cy="563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88" name="Google Shape;4488;p36"/>
          <p:cNvCxnSpPr>
            <a:stCxn id="4487" idx="6"/>
            <a:endCxn id="4489" idx="1"/>
          </p:cNvCxnSpPr>
          <p:nvPr/>
        </p:nvCxnSpPr>
        <p:spPr>
          <a:xfrm>
            <a:off x="6020000" y="2758350"/>
            <a:ext cx="341400" cy="4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90" name="Google Shape;4490;p36"/>
          <p:cNvGrpSpPr/>
          <p:nvPr/>
        </p:nvGrpSpPr>
        <p:grpSpPr>
          <a:xfrm>
            <a:off x="4868630" y="2311200"/>
            <a:ext cx="1705443" cy="323993"/>
            <a:chOff x="4852330" y="2233568"/>
            <a:chExt cx="1705443" cy="323993"/>
          </a:xfrm>
        </p:grpSpPr>
        <p:pic>
          <p:nvPicPr>
            <p:cNvPr id="4491" name="Google Shape;4491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852330" y="2233568"/>
              <a:ext cx="672834" cy="32399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492" name="Google Shape;4492;p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884939" y="2233568"/>
              <a:ext cx="672834" cy="32399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493" name="Google Shape;4493;p36"/>
            <p:cNvSpPr txBox="1"/>
            <p:nvPr/>
          </p:nvSpPr>
          <p:spPr>
            <a:xfrm>
              <a:off x="4900440" y="2286251"/>
              <a:ext cx="576600" cy="217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뱅뱅이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494" name="Google Shape;4494;p36"/>
            <p:cNvSpPr txBox="1"/>
            <p:nvPr/>
          </p:nvSpPr>
          <p:spPr>
            <a:xfrm>
              <a:off x="5933049" y="2286251"/>
              <a:ext cx="576600" cy="217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1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4489" name="Google Shape;4489;p36"/>
          <p:cNvSpPr txBox="1"/>
          <p:nvPr/>
        </p:nvSpPr>
        <p:spPr>
          <a:xfrm>
            <a:off x="6361463" y="2664038"/>
            <a:ext cx="1222500" cy="27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경로 변경 완료</a:t>
            </a:r>
            <a:endParaRPr sz="1200">
              <a:solidFill>
                <a:srgbClr val="EFEFEF"/>
              </a:solidFill>
            </a:endParaRPr>
          </a:p>
        </p:txBody>
      </p:sp>
      <p:grpSp>
        <p:nvGrpSpPr>
          <p:cNvPr id="4495" name="Google Shape;4495;p36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4496" name="Google Shape;4496;p36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6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6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p37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4504" name="Google Shape;4504;p37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4505" name="Google Shape;4505;p3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506" name="Google Shape;4506;p3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507" name="Google Shape;4507;p3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508" name="Google Shape;4508;p3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4509" name="Google Shape;4509;p3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510" name="Google Shape;451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1" name="Google Shape;4511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2" name="Google Shape;4512;p3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513" name="Google Shape;4513;p37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4514" name="Google Shape;4514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5" name="Google Shape;4515;p3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516" name="Google Shape;4516;p37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517" name="Google Shape;4517;p3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518" name="Google Shape;4518;p37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519" name="Google Shape;4519;p3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520" name="Google Shape;4520;p37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521" name="Google Shape;4521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2" name="Google Shape;4522;p37"/>
          <p:cNvSpPr/>
          <p:nvPr/>
        </p:nvSpPr>
        <p:spPr>
          <a:xfrm>
            <a:off x="5507900" y="2548425"/>
            <a:ext cx="418500" cy="101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0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23" name="Google Shape;4523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24" name="Google Shape;4524;p37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25" name="Google Shape;452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6" name="Google Shape;4526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7" name="Google Shape;4527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8" name="Google Shape;452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9" name="Google Shape;4529;p37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4530" name="Google Shape;4530;p3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1" name="Google Shape;4531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2" name="Google Shape;4532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3" name="Google Shape;4533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4" name="Google Shape;4534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5" name="Google Shape;4535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6" name="Google Shape;4536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37" name="Google Shape;4537;p37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538" name="Google Shape;4538;p3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9" name="Google Shape;4539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0" name="Google Shape;4540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1" name="Google Shape;4541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2" name="Google Shape;4542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3" name="Google Shape;4543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4" name="Google Shape;4544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45" name="Google Shape;4545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6" name="Google Shape;4546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7" name="Google Shape;4547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8" name="Google Shape;4548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9" name="Google Shape;4549;p37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550" name="Google Shape;4550;p3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1" name="Google Shape;4551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2" name="Google Shape;4552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3" name="Google Shape;4553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4" name="Google Shape;4554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5" name="Google Shape;4555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6" name="Google Shape;4556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57" name="Google Shape;4557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8" name="Google Shape;4558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9" name="Google Shape;4559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0" name="Google Shape;4560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1" name="Google Shape;4561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2" name="Google Shape;4562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3" name="Google Shape;4563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4" name="Google Shape;4564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5" name="Google Shape;4565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6" name="Google Shape;4566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7" name="Google Shape;4567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8" name="Google Shape;4568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9" name="Google Shape;4569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4570" name="Google Shape;4570;p37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571" name="Google Shape;4571;p37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572" name="Google Shape;4572;p3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3" name="Google Shape;4573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4" name="Google Shape;4574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5" name="Google Shape;4575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6" name="Google Shape;4576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7" name="Google Shape;4577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8" name="Google Shape;4578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79" name="Google Shape;4579;p37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580" name="Google Shape;4580;p3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1" name="Google Shape;4581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2" name="Google Shape;4582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3" name="Google Shape;4583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4" name="Google Shape;4584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5" name="Google Shape;4585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6" name="Google Shape;4586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87" name="Google Shape;4587;p37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588" name="Google Shape;4588;p3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9" name="Google Shape;4589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0" name="Google Shape;4590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1" name="Google Shape;4591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2" name="Google Shape;4592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3" name="Google Shape;4593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4" name="Google Shape;4594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95" name="Google Shape;4595;p37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4596" name="Google Shape;4596;p3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7" name="Google Shape;4597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8" name="Google Shape;4598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9" name="Google Shape;4599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0" name="Google Shape;4600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1" name="Google Shape;4601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2" name="Google Shape;4602;p3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603" name="Google Shape;4603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4" name="Google Shape;4604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5" name="Google Shape;460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6" name="Google Shape;4606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7" name="Google Shape;4607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8" name="Google Shape;4608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9" name="Google Shape;4609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0" name="Google Shape;4610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1" name="Google Shape;4611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2" name="Google Shape;4612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3" name="Google Shape;4613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4" name="Google Shape;4614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5" name="Google Shape;4615;p3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6" name="Google Shape;4616;p37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4617" name="Google Shape;4617;p3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4618" name="Google Shape;4618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9" name="Google Shape;4619;p3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4620" name="Google Shape;4620;p37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4621" name="Google Shape;4621;p37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4622" name="Google Shape;4622;p3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623" name="Google Shape;4623;p3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624" name="Google Shape;4624;p37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4625" name="Google Shape;4625;p3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626" name="Google Shape;4626;p3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627" name="Google Shape;4627;p37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4628" name="Google Shape;4628;p3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629" name="Google Shape;4629;p3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630" name="Google Shape;4630;p37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4631" name="Google Shape;4631;p3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632" name="Google Shape;4632;p3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4633" name="Google Shape;4633;p37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4634" name="Google Shape;4634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5" name="Google Shape;4635;p3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6" name="Google Shape;4636;p37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4637" name="Google Shape;4637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8" name="Google Shape;4638;p3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9" name="Google Shape;4639;p37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4640" name="Google Shape;4640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1" name="Google Shape;4641;p3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2" name="Google Shape;4642;p37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4643" name="Google Shape;4643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4" name="Google Shape;4644;p3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45" name="Google Shape;4645;p37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6" name="Google Shape;4646;p37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4647" name="Google Shape;4647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8" name="Google Shape;4648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9" name="Google Shape;4649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0" name="Google Shape;4650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1" name="Google Shape;4651;p37"/>
          <p:cNvGrpSpPr/>
          <p:nvPr/>
        </p:nvGrpSpPr>
        <p:grpSpPr>
          <a:xfrm>
            <a:off x="4525738" y="3041438"/>
            <a:ext cx="2344562" cy="324287"/>
            <a:chOff x="3960000" y="3041175"/>
            <a:chExt cx="2344562" cy="324287"/>
          </a:xfrm>
        </p:grpSpPr>
        <p:pic>
          <p:nvPicPr>
            <p:cNvPr id="4652" name="Google Shape;4652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00008" y="3041175"/>
              <a:ext cx="695225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3" name="Google Shape;4653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15211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4" name="Google Shape;4654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70526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5" name="Google Shape;4655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960000" y="3041313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6" name="Google Shape;4656;p37"/>
            <p:cNvSpPr txBox="1"/>
            <p:nvPr/>
          </p:nvSpPr>
          <p:spPr>
            <a:xfrm>
              <a:off x="4002854" y="3094400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657" name="Google Shape;4657;p37"/>
            <p:cNvSpPr txBox="1"/>
            <p:nvPr/>
          </p:nvSpPr>
          <p:spPr>
            <a:xfrm>
              <a:off x="4556012" y="3094150"/>
              <a:ext cx="5994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레벨업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658" name="Google Shape;4658;p37"/>
            <p:cNvSpPr txBox="1"/>
            <p:nvPr/>
          </p:nvSpPr>
          <p:spPr>
            <a:xfrm>
              <a:off x="519495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이동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659" name="Google Shape;4659;p37"/>
            <p:cNvSpPr txBox="1"/>
            <p:nvPr/>
          </p:nvSpPr>
          <p:spPr>
            <a:xfrm>
              <a:off x="574810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철거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4660" name="Google Shape;4660;p37"/>
          <p:cNvSpPr/>
          <p:nvPr/>
        </p:nvSpPr>
        <p:spPr>
          <a:xfrm>
            <a:off x="5290637" y="3321925"/>
            <a:ext cx="214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1" name="Google Shape;4661;p37"/>
          <p:cNvGrpSpPr/>
          <p:nvPr/>
        </p:nvGrpSpPr>
        <p:grpSpPr>
          <a:xfrm>
            <a:off x="4868630" y="2312643"/>
            <a:ext cx="1705443" cy="323993"/>
            <a:chOff x="4852330" y="2233568"/>
            <a:chExt cx="1705443" cy="323993"/>
          </a:xfrm>
        </p:grpSpPr>
        <p:pic>
          <p:nvPicPr>
            <p:cNvPr id="4662" name="Google Shape;4662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852330" y="2233568"/>
              <a:ext cx="672834" cy="32399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663" name="Google Shape;4663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884939" y="2233568"/>
              <a:ext cx="672834" cy="32399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664" name="Google Shape;4664;p37"/>
            <p:cNvSpPr txBox="1"/>
            <p:nvPr/>
          </p:nvSpPr>
          <p:spPr>
            <a:xfrm>
              <a:off x="4900440" y="2286251"/>
              <a:ext cx="576600" cy="217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뱅뱅이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665" name="Google Shape;4665;p37"/>
            <p:cNvSpPr txBox="1"/>
            <p:nvPr/>
          </p:nvSpPr>
          <p:spPr>
            <a:xfrm>
              <a:off x="5933049" y="2286251"/>
              <a:ext cx="576600" cy="217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1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4666" name="Google Shape;4666;p37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4667" name="Google Shape;4667;p37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37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7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4" name="Google Shape;4674;p38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4675" name="Google Shape;4675;p38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4676" name="Google Shape;4676;p3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677" name="Google Shape;4677;p3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678" name="Google Shape;4678;p3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679" name="Google Shape;4679;p3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4680" name="Google Shape;4680;p3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681" name="Google Shape;4681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2" name="Google Shape;4682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3" name="Google Shape;4683;p3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684" name="Google Shape;4684;p38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4685" name="Google Shape;4685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6" name="Google Shape;4686;p3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1180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687" name="Google Shape;4687;p38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688" name="Google Shape;4688;p3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689" name="Google Shape;4689;p38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690" name="Google Shape;4690;p3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691" name="Google Shape;4691;p38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692" name="Google Shape;4692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3" name="Google Shape;4693;p38"/>
          <p:cNvSpPr/>
          <p:nvPr/>
        </p:nvSpPr>
        <p:spPr>
          <a:xfrm>
            <a:off x="5507900" y="2548425"/>
            <a:ext cx="418500" cy="101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0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4" name="Google Shape;4694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95" name="Google Shape;4695;p38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6" name="Google Shape;4696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7" name="Google Shape;4697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8" name="Google Shape;4698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9" name="Google Shape;4699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0" name="Google Shape;4700;p38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4701" name="Google Shape;4701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2" name="Google Shape;4702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3" name="Google Shape;4703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4" name="Google Shape;4704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5" name="Google Shape;4705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6" name="Google Shape;4706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7" name="Google Shape;4707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8" name="Google Shape;4708;p38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709" name="Google Shape;4709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0" name="Google Shape;4710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1" name="Google Shape;4711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2" name="Google Shape;4712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3" name="Google Shape;4713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4" name="Google Shape;4714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5" name="Google Shape;4715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16" name="Google Shape;4716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7" name="Google Shape;4717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8" name="Google Shape;4718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9" name="Google Shape;4719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0" name="Google Shape;4720;p38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721" name="Google Shape;4721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2" name="Google Shape;4722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3" name="Google Shape;4723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4" name="Google Shape;4724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5" name="Google Shape;4725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6" name="Google Shape;4726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7" name="Google Shape;4727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28" name="Google Shape;4728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9" name="Google Shape;4729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0" name="Google Shape;4730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1" name="Google Shape;4731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2" name="Google Shape;4732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3" name="Google Shape;4733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4" name="Google Shape;4734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5" name="Google Shape;4735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6" name="Google Shape;4736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7" name="Google Shape;4737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8" name="Google Shape;4738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9" name="Google Shape;4739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0" name="Google Shape;4740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4741" name="Google Shape;4741;p38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742" name="Google Shape;4742;p38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743" name="Google Shape;4743;p3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4" name="Google Shape;4744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5" name="Google Shape;4745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6" name="Google Shape;4746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7" name="Google Shape;4747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8" name="Google Shape;4748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9" name="Google Shape;4749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50" name="Google Shape;4750;p38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751" name="Google Shape;4751;p3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2" name="Google Shape;4752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3" name="Google Shape;4753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4" name="Google Shape;4754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5" name="Google Shape;4755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6" name="Google Shape;4756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7" name="Google Shape;4757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58" name="Google Shape;4758;p38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759" name="Google Shape;4759;p3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0" name="Google Shape;4760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1" name="Google Shape;4761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2" name="Google Shape;4762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3" name="Google Shape;4763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4" name="Google Shape;4764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5" name="Google Shape;4765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66" name="Google Shape;4766;p38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4767" name="Google Shape;4767;p3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8" name="Google Shape;4768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9" name="Google Shape;4769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0" name="Google Shape;4770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1" name="Google Shape;4771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2" name="Google Shape;4772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3" name="Google Shape;4773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774" name="Google Shape;4774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5" name="Google Shape;4775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6" name="Google Shape;4776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7" name="Google Shape;4777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8" name="Google Shape;4778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9" name="Google Shape;4779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0" name="Google Shape;4780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1" name="Google Shape;4781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2" name="Google Shape;4782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3" name="Google Shape;4783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4" name="Google Shape;4784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5" name="Google Shape;4785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6" name="Google Shape;4786;p3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7" name="Google Shape;4787;p38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4788" name="Google Shape;4788;p3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4789" name="Google Shape;4789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0" name="Google Shape;4790;p3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1220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4791" name="Google Shape;4791;p38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4792" name="Google Shape;4792;p38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4793" name="Google Shape;4793;p3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794" name="Google Shape;4794;p3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795" name="Google Shape;4795;p38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4796" name="Google Shape;4796;p3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797" name="Google Shape;4797;p3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798" name="Google Shape;4798;p38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4799" name="Google Shape;4799;p3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800" name="Google Shape;4800;p3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801" name="Google Shape;4801;p38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4802" name="Google Shape;4802;p3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803" name="Google Shape;4803;p3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4804" name="Google Shape;4804;p38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4805" name="Google Shape;4805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6" name="Google Shape;4806;p3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7" name="Google Shape;4807;p38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4808" name="Google Shape;4808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9" name="Google Shape;4809;p3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0" name="Google Shape;4810;p38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4811" name="Google Shape;4811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2" name="Google Shape;4812;p3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3" name="Google Shape;4813;p38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4814" name="Google Shape;4814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5" name="Google Shape;4815;p3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16" name="Google Shape;4816;p38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7" name="Google Shape;4817;p38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4818" name="Google Shape;4818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9" name="Google Shape;4819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0" name="Google Shape;4820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1" name="Google Shape;4821;p3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2" name="Google Shape;4822;p38"/>
          <p:cNvGrpSpPr/>
          <p:nvPr/>
        </p:nvGrpSpPr>
        <p:grpSpPr>
          <a:xfrm>
            <a:off x="4525738" y="3041438"/>
            <a:ext cx="2344562" cy="324287"/>
            <a:chOff x="3960000" y="3041175"/>
            <a:chExt cx="2344562" cy="324287"/>
          </a:xfrm>
        </p:grpSpPr>
        <p:pic>
          <p:nvPicPr>
            <p:cNvPr id="4823" name="Google Shape;4823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00008" y="3041175"/>
              <a:ext cx="695225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4" name="Google Shape;4824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15211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5" name="Google Shape;4825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70526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6" name="Google Shape;4826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960000" y="3041313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7" name="Google Shape;4827;p38"/>
            <p:cNvSpPr txBox="1"/>
            <p:nvPr/>
          </p:nvSpPr>
          <p:spPr>
            <a:xfrm>
              <a:off x="4002854" y="3094400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828" name="Google Shape;4828;p38"/>
            <p:cNvSpPr txBox="1"/>
            <p:nvPr/>
          </p:nvSpPr>
          <p:spPr>
            <a:xfrm>
              <a:off x="4556012" y="3094150"/>
              <a:ext cx="5994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레벨업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829" name="Google Shape;4829;p38"/>
            <p:cNvSpPr txBox="1"/>
            <p:nvPr/>
          </p:nvSpPr>
          <p:spPr>
            <a:xfrm>
              <a:off x="519495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이동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830" name="Google Shape;4830;p38"/>
            <p:cNvSpPr txBox="1"/>
            <p:nvPr/>
          </p:nvSpPr>
          <p:spPr>
            <a:xfrm>
              <a:off x="574810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철거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4831" name="Google Shape;4831;p38"/>
          <p:cNvSpPr/>
          <p:nvPr/>
        </p:nvSpPr>
        <p:spPr>
          <a:xfrm>
            <a:off x="5217774" y="3294875"/>
            <a:ext cx="214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2" name="Google Shape;4832;p38"/>
          <p:cNvGrpSpPr/>
          <p:nvPr/>
        </p:nvGrpSpPr>
        <p:grpSpPr>
          <a:xfrm>
            <a:off x="4868630" y="2312643"/>
            <a:ext cx="1705443" cy="323993"/>
            <a:chOff x="4852330" y="2233568"/>
            <a:chExt cx="1705443" cy="323993"/>
          </a:xfrm>
        </p:grpSpPr>
        <p:pic>
          <p:nvPicPr>
            <p:cNvPr id="4833" name="Google Shape;4833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852330" y="2233568"/>
              <a:ext cx="672834" cy="32399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834" name="Google Shape;4834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884939" y="2233568"/>
              <a:ext cx="672834" cy="32399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835" name="Google Shape;4835;p38"/>
            <p:cNvSpPr txBox="1"/>
            <p:nvPr/>
          </p:nvSpPr>
          <p:spPr>
            <a:xfrm>
              <a:off x="4900440" y="2286251"/>
              <a:ext cx="576600" cy="217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뱅뱅이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836" name="Google Shape;4836;p38"/>
            <p:cNvSpPr txBox="1"/>
            <p:nvPr/>
          </p:nvSpPr>
          <p:spPr>
            <a:xfrm>
              <a:off x="5933049" y="2286251"/>
              <a:ext cx="576600" cy="217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2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4837" name="Google Shape;4837;p38"/>
          <p:cNvSpPr/>
          <p:nvPr/>
        </p:nvSpPr>
        <p:spPr>
          <a:xfrm>
            <a:off x="2656055" y="1053500"/>
            <a:ext cx="470100" cy="581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38"/>
          <p:cNvSpPr txBox="1"/>
          <p:nvPr/>
        </p:nvSpPr>
        <p:spPr>
          <a:xfrm>
            <a:off x="2681850" y="1335725"/>
            <a:ext cx="418500" cy="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-10</a:t>
            </a:r>
            <a:endParaRPr sz="1000">
              <a:solidFill>
                <a:srgbClr val="FF0000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839" name="Google Shape;4839;p38"/>
          <p:cNvSpPr txBox="1"/>
          <p:nvPr/>
        </p:nvSpPr>
        <p:spPr>
          <a:xfrm>
            <a:off x="4559538" y="1643663"/>
            <a:ext cx="518400" cy="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FF00"/>
                </a:solidFill>
                <a:latin typeface="Pinyon Script"/>
                <a:ea typeface="Pinyon Script"/>
                <a:cs typeface="Pinyon Script"/>
                <a:sym typeface="Pinyon Script"/>
              </a:rPr>
              <a:t>+ 10 </a:t>
            </a:r>
            <a:endParaRPr sz="1000">
              <a:solidFill>
                <a:srgbClr val="00FF00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4840" name="Google Shape;4840;p38"/>
          <p:cNvSpPr/>
          <p:nvPr/>
        </p:nvSpPr>
        <p:spPr>
          <a:xfrm>
            <a:off x="4021957" y="1412350"/>
            <a:ext cx="947700" cy="581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1" name="Google Shape;4841;p38"/>
          <p:cNvSpPr/>
          <p:nvPr/>
        </p:nvSpPr>
        <p:spPr>
          <a:xfrm>
            <a:off x="5809244" y="2184088"/>
            <a:ext cx="947700" cy="581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2" name="Google Shape;4842;p38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4843" name="Google Shape;4843;p38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8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8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0" name="Google Shape;4850;p39"/>
          <p:cNvSpPr txBox="1">
            <a:spLocks noGrp="1"/>
          </p:cNvSpPr>
          <p:nvPr>
            <p:ph type="title"/>
          </p:nvPr>
        </p:nvSpPr>
        <p:spPr>
          <a:xfrm>
            <a:off x="0" y="191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</a:t>
            </a:r>
            <a:endParaRPr sz="1800"/>
          </a:p>
        </p:txBody>
      </p:sp>
      <p:grpSp>
        <p:nvGrpSpPr>
          <p:cNvPr id="4851" name="Google Shape;4851;p39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4852" name="Google Shape;4852;p3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853" name="Google Shape;4853;p3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854" name="Google Shape;4854;p3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855" name="Google Shape;4855;p3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4856" name="Google Shape;4856;p39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857" name="Google Shape;485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8" name="Google Shape;485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9" name="Google Shape;4859;p3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860" name="Google Shape;4860;p39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4861" name="Google Shape;4861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2" name="Google Shape;4862;p3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1180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63" name="Google Shape;4863;p39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864" name="Google Shape;4864;p3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65" name="Google Shape;4865;p39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866" name="Google Shape;4866;p3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67" name="Google Shape;4867;p39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68" name="Google Shape;4868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69" name="Google Shape;4869;p39"/>
          <p:cNvSpPr/>
          <p:nvPr/>
        </p:nvSpPr>
        <p:spPr>
          <a:xfrm>
            <a:off x="5507900" y="2548425"/>
            <a:ext cx="418500" cy="101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0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0" name="Google Shape;487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71" name="Google Shape;4871;p39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2" name="Google Shape;4872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3" name="Google Shape;4873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4" name="Google Shape;4874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5" name="Google Shape;4875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6" name="Google Shape;4876;p39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4877" name="Google Shape;4877;p3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8" name="Google Shape;4878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9" name="Google Shape;4879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0" name="Google Shape;4880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1" name="Google Shape;4881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2" name="Google Shape;4882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3" name="Google Shape;4883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84" name="Google Shape;4884;p39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885" name="Google Shape;4885;p3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6" name="Google Shape;4886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7" name="Google Shape;4887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8" name="Google Shape;4888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9" name="Google Shape;4889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0" name="Google Shape;4890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1" name="Google Shape;4891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92" name="Google Shape;4892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3" name="Google Shape;4893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4" name="Google Shape;4894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5" name="Google Shape;4895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6" name="Google Shape;4896;p39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897" name="Google Shape;4897;p3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8" name="Google Shape;4898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9" name="Google Shape;4899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0" name="Google Shape;4900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1" name="Google Shape;4901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2" name="Google Shape;4902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3" name="Google Shape;4903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04" name="Google Shape;4904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5" name="Google Shape;4905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6" name="Google Shape;4906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7" name="Google Shape;4907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8" name="Google Shape;4908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9" name="Google Shape;4909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0" name="Google Shape;4910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1" name="Google Shape;4911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2" name="Google Shape;4912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3" name="Google Shape;4913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4" name="Google Shape;4914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5" name="Google Shape;4915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6" name="Google Shape;4916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4917" name="Google Shape;4917;p39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918" name="Google Shape;4918;p39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919" name="Google Shape;4919;p3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0" name="Google Shape;4920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1" name="Google Shape;4921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2" name="Google Shape;4922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3" name="Google Shape;4923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4" name="Google Shape;4924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5" name="Google Shape;4925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26" name="Google Shape;4926;p39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927" name="Google Shape;4927;p3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8" name="Google Shape;4928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9" name="Google Shape;4929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0" name="Google Shape;4930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1" name="Google Shape;4931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2" name="Google Shape;4932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3" name="Google Shape;4933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34" name="Google Shape;4934;p39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935" name="Google Shape;4935;p3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6" name="Google Shape;4936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7" name="Google Shape;4937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8" name="Google Shape;4938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9" name="Google Shape;4939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0" name="Google Shape;4940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1" name="Google Shape;4941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42" name="Google Shape;4942;p39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4943" name="Google Shape;4943;p3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4" name="Google Shape;4944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5" name="Google Shape;4945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6" name="Google Shape;4946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7" name="Google Shape;4947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8" name="Google Shape;4948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9" name="Google Shape;4949;p3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950" name="Google Shape;4950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1" name="Google Shape;4951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2" name="Google Shape;4952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3" name="Google Shape;4953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4" name="Google Shape;4954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5" name="Google Shape;4955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6" name="Google Shape;4956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7" name="Google Shape;4957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8" name="Google Shape;4958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9" name="Google Shape;4959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0" name="Google Shape;4960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1" name="Google Shape;4961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2" name="Google Shape;4962;p3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3" name="Google Shape;4963;p39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4964" name="Google Shape;4964;p39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4965" name="Google Shape;4965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6" name="Google Shape;4966;p39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1220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4967" name="Google Shape;4967;p39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4968" name="Google Shape;4968;p39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4969" name="Google Shape;4969;p3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970" name="Google Shape;4970;p3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971" name="Google Shape;4971;p39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4972" name="Google Shape;4972;p3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973" name="Google Shape;4973;p3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974" name="Google Shape;4974;p39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4975" name="Google Shape;4975;p3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976" name="Google Shape;4976;p3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977" name="Google Shape;4977;p39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4978" name="Google Shape;4978;p3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4979" name="Google Shape;4979;p3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4980" name="Google Shape;4980;p39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4981" name="Google Shape;4981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2" name="Google Shape;4982;p3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3" name="Google Shape;4983;p39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4984" name="Google Shape;4984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5" name="Google Shape;4985;p3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6" name="Google Shape;4986;p39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4987" name="Google Shape;4987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8" name="Google Shape;4988;p3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9" name="Google Shape;4989;p39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4990" name="Google Shape;4990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1" name="Google Shape;4991;p3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92" name="Google Shape;4992;p39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3" name="Google Shape;4993;p39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4994" name="Google Shape;4994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5" name="Google Shape;4995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6" name="Google Shape;4996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7" name="Google Shape;4997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8" name="Google Shape;4998;p39"/>
          <p:cNvGrpSpPr/>
          <p:nvPr/>
        </p:nvGrpSpPr>
        <p:grpSpPr>
          <a:xfrm>
            <a:off x="4525738" y="3041438"/>
            <a:ext cx="2344562" cy="324287"/>
            <a:chOff x="3960000" y="3041175"/>
            <a:chExt cx="2344562" cy="324287"/>
          </a:xfrm>
        </p:grpSpPr>
        <p:pic>
          <p:nvPicPr>
            <p:cNvPr id="4999" name="Google Shape;4999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00008" y="3041175"/>
              <a:ext cx="695225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0" name="Google Shape;5000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15211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1" name="Google Shape;5001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705263" y="3041438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2" name="Google Shape;5002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960000" y="3041313"/>
              <a:ext cx="599300" cy="32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3" name="Google Shape;5003;p39"/>
            <p:cNvSpPr txBox="1"/>
            <p:nvPr/>
          </p:nvSpPr>
          <p:spPr>
            <a:xfrm>
              <a:off x="4002854" y="3094400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정보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004" name="Google Shape;5004;p39"/>
            <p:cNvSpPr txBox="1"/>
            <p:nvPr/>
          </p:nvSpPr>
          <p:spPr>
            <a:xfrm>
              <a:off x="4556012" y="3094150"/>
              <a:ext cx="5994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레벨업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005" name="Google Shape;5005;p39"/>
            <p:cNvSpPr txBox="1"/>
            <p:nvPr/>
          </p:nvSpPr>
          <p:spPr>
            <a:xfrm>
              <a:off x="519495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이동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006" name="Google Shape;5006;p39"/>
            <p:cNvSpPr txBox="1"/>
            <p:nvPr/>
          </p:nvSpPr>
          <p:spPr>
            <a:xfrm>
              <a:off x="5748104" y="3094125"/>
              <a:ext cx="513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철거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5007" name="Google Shape;5007;p39"/>
          <p:cNvSpPr/>
          <p:nvPr/>
        </p:nvSpPr>
        <p:spPr>
          <a:xfrm>
            <a:off x="5926399" y="3267713"/>
            <a:ext cx="214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8" name="Google Shape;5008;p39"/>
          <p:cNvGrpSpPr/>
          <p:nvPr/>
        </p:nvGrpSpPr>
        <p:grpSpPr>
          <a:xfrm>
            <a:off x="4868630" y="2312643"/>
            <a:ext cx="1705443" cy="323993"/>
            <a:chOff x="4852330" y="2233568"/>
            <a:chExt cx="1705443" cy="323993"/>
          </a:xfrm>
        </p:grpSpPr>
        <p:pic>
          <p:nvPicPr>
            <p:cNvPr id="5009" name="Google Shape;5009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852330" y="2233568"/>
              <a:ext cx="672834" cy="32399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010" name="Google Shape;5010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884939" y="2233568"/>
              <a:ext cx="672834" cy="32399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5011" name="Google Shape;5011;p39"/>
            <p:cNvSpPr txBox="1"/>
            <p:nvPr/>
          </p:nvSpPr>
          <p:spPr>
            <a:xfrm>
              <a:off x="4900440" y="2286251"/>
              <a:ext cx="576600" cy="217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뱅뱅이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012" name="Google Shape;5012;p39"/>
            <p:cNvSpPr txBox="1"/>
            <p:nvPr/>
          </p:nvSpPr>
          <p:spPr>
            <a:xfrm>
              <a:off x="5933049" y="2286251"/>
              <a:ext cx="576600" cy="217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2</a:t>
              </a:r>
              <a:endParaRPr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5013" name="Google Shape;5013;p39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5014" name="Google Shape;5014;p39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9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9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Google Shape;5021;p40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5022" name="Google Shape;5022;p40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023" name="Google Shape;5023;p4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024" name="Google Shape;5024;p4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025" name="Google Shape;5025;p4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026" name="Google Shape;5026;p4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5027" name="Google Shape;5027;p4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028" name="Google Shape;5028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9" name="Google Shape;502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0" name="Google Shape;5030;p4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031" name="Google Shape;5031;p40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5032" name="Google Shape;5032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3" name="Google Shape;5033;p4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1180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034" name="Google Shape;5034;p40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035" name="Google Shape;5035;p4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036" name="Google Shape;5036;p40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037" name="Google Shape;5037;p4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038" name="Google Shape;5038;p40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039" name="Google Shape;5039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40" name="Google Shape;5040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41" name="Google Shape;5041;p40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42" name="Google Shape;5042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3" name="Google Shape;5043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4" name="Google Shape;5044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5" name="Google Shape;5045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6" name="Google Shape;5046;p40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5047" name="Google Shape;5047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8" name="Google Shape;5048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9" name="Google Shape;5049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0" name="Google Shape;5050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1" name="Google Shape;5051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2" name="Google Shape;5052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3" name="Google Shape;5053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4" name="Google Shape;5054;p40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5055" name="Google Shape;5055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6" name="Google Shape;5056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7" name="Google Shape;5057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8" name="Google Shape;5058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9" name="Google Shape;5059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0" name="Google Shape;5060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1" name="Google Shape;5061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62" name="Google Shape;5062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3" name="Google Shape;5063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4" name="Google Shape;5064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5" name="Google Shape;5065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6" name="Google Shape;5066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7" name="Google Shape;5067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8" name="Google Shape;5068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9" name="Google Shape;5069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0" name="Google Shape;5070;p40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5071" name="Google Shape;5071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2" name="Google Shape;5072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3" name="Google Shape;5073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4" name="Google Shape;5074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5" name="Google Shape;5075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6" name="Google Shape;5076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7" name="Google Shape;5077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78" name="Google Shape;5078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9" name="Google Shape;5079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0" name="Google Shape;5080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1" name="Google Shape;5081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2" name="Google Shape;5082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3" name="Google Shape;5083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4" name="Google Shape;5084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5" name="Google Shape;5085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6" name="Google Shape;5086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7" name="Google Shape;5087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8" name="Google Shape;5088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9" name="Google Shape;5089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0" name="Google Shape;5090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5091" name="Google Shape;5091;p40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5092" name="Google Shape;5092;p40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093" name="Google Shape;5093;p4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4" name="Google Shape;5094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5" name="Google Shape;5095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6" name="Google Shape;5096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7" name="Google Shape;5097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8" name="Google Shape;5098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9" name="Google Shape;5099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00" name="Google Shape;5100;p40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101" name="Google Shape;5101;p4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2" name="Google Shape;5102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3" name="Google Shape;5103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4" name="Google Shape;5104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5" name="Google Shape;5105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6" name="Google Shape;5106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7" name="Google Shape;5107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08" name="Google Shape;5108;p40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5109" name="Google Shape;5109;p4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0" name="Google Shape;5110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1" name="Google Shape;5111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2" name="Google Shape;5112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3" name="Google Shape;5113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4" name="Google Shape;5114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5" name="Google Shape;5115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16" name="Google Shape;5116;p40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5117" name="Google Shape;5117;p4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8" name="Google Shape;5118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9" name="Google Shape;5119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20" name="Google Shape;5120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21" name="Google Shape;5121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22" name="Google Shape;5122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23" name="Google Shape;5123;p4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124" name="Google Shape;5124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5" name="Google Shape;5125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6" name="Google Shape;5126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7" name="Google Shape;5127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8" name="Google Shape;5128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9" name="Google Shape;5129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0" name="Google Shape;5130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1" name="Google Shape;5131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2" name="Google Shape;5132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3" name="Google Shape;5133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4" name="Google Shape;5134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5" name="Google Shape;5135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6" name="Google Shape;5136;p4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7" name="Google Shape;5137;p40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5138" name="Google Shape;5138;p40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5139" name="Google Shape;5139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0" name="Google Shape;5140;p4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1220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141" name="Google Shape;5141;p40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5142" name="Google Shape;5142;p40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5143" name="Google Shape;5143;p4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144" name="Google Shape;5144;p4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145" name="Google Shape;5145;p40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5146" name="Google Shape;5146;p4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147" name="Google Shape;5147;p4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148" name="Google Shape;5148;p40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5149" name="Google Shape;5149;p4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150" name="Google Shape;5150;p4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151" name="Google Shape;5151;p40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5152" name="Google Shape;5152;p4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153" name="Google Shape;5153;p4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5154" name="Google Shape;5154;p40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5155" name="Google Shape;5155;p4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6" name="Google Shape;5156;p4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7" name="Google Shape;5157;p40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5158" name="Google Shape;5158;p4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9" name="Google Shape;5159;p4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0" name="Google Shape;5160;p40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5161" name="Google Shape;5161;p4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2" name="Google Shape;5162;p4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3" name="Google Shape;5163;p40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5164" name="Google Shape;5164;p4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5" name="Google Shape;5165;p4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166" name="Google Shape;5166;p40"/>
          <p:cNvCxnSpPr>
            <a:stCxn id="5167" idx="3"/>
            <a:endCxn id="5168" idx="0"/>
          </p:cNvCxnSpPr>
          <p:nvPr/>
        </p:nvCxnSpPr>
        <p:spPr>
          <a:xfrm flipH="1">
            <a:off x="4378218" y="2924803"/>
            <a:ext cx="1046400" cy="306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8" name="Google Shape;5168;p40"/>
          <p:cNvSpPr txBox="1"/>
          <p:nvPr/>
        </p:nvSpPr>
        <p:spPr>
          <a:xfrm>
            <a:off x="3593200" y="3230763"/>
            <a:ext cx="1570200" cy="29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반투명한 함정 UI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5169" name="Google Shape;5169;p40"/>
          <p:cNvSpPr/>
          <p:nvPr/>
        </p:nvSpPr>
        <p:spPr>
          <a:xfrm>
            <a:off x="5423100" y="2461938"/>
            <a:ext cx="418500" cy="101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0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70" name="Google Shape;5170;p40"/>
          <p:cNvPicPr preferRelativeResize="0"/>
          <p:nvPr/>
        </p:nvPicPr>
        <p:blipFill rotWithShape="1">
          <a:blip r:embed="rId18">
            <a:alphaModFix amt="69000"/>
          </a:blip>
          <a:srcRect t="50001" r="74453" b="25544"/>
          <a:stretch/>
        </p:blipFill>
        <p:spPr>
          <a:xfrm>
            <a:off x="5401525" y="2436840"/>
            <a:ext cx="470052" cy="470052"/>
          </a:xfrm>
          <a:prstGeom prst="rect">
            <a:avLst/>
          </a:prstGeom>
          <a:noFill/>
          <a:ln>
            <a:noFill/>
          </a:ln>
        </p:spPr>
      </p:pic>
      <p:sp>
        <p:nvSpPr>
          <p:cNvPr id="5167" name="Google Shape;5167;p40"/>
          <p:cNvSpPr/>
          <p:nvPr/>
        </p:nvSpPr>
        <p:spPr>
          <a:xfrm>
            <a:off x="5336838" y="2371700"/>
            <a:ext cx="599400" cy="648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1" name="Google Shape;5171;p40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5172" name="Google Shape;5172;p40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0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0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9" name="Google Shape;5179;p41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5180" name="Google Shape;5180;p41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181" name="Google Shape;5181;p4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182" name="Google Shape;5182;p4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183" name="Google Shape;5183;p4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184" name="Google Shape;5184;p4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5185" name="Google Shape;5185;p41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186" name="Google Shape;518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7" name="Google Shape;5187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8" name="Google Shape;5188;p41"/>
          <p:cNvSpPr/>
          <p:nvPr/>
        </p:nvSpPr>
        <p:spPr>
          <a:xfrm>
            <a:off x="3510775" y="2427988"/>
            <a:ext cx="418500" cy="101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0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89" name="Google Shape;5189;p4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190" name="Google Shape;5190;p41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5191" name="Google Shape;5191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2" name="Google Shape;5192;p4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1180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193" name="Google Shape;5193;p41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194" name="Google Shape;5194;p4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195" name="Google Shape;5195;p41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196" name="Google Shape;5196;p4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197" name="Google Shape;5197;p41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198" name="Google Shape;5198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99" name="Google Shape;5199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00" name="Google Shape;5200;p41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01" name="Google Shape;5201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2" name="Google Shape;5202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3" name="Google Shape;5203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4" name="Google Shape;5204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5" name="Google Shape;5205;p41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5206" name="Google Shape;5206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7" name="Google Shape;5207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8" name="Google Shape;5208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9" name="Google Shape;5209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0" name="Google Shape;5210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1" name="Google Shape;5211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2" name="Google Shape;5212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13" name="Google Shape;5213;p41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5214" name="Google Shape;5214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5" name="Google Shape;5215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6" name="Google Shape;5216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7" name="Google Shape;5217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8" name="Google Shape;5218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9" name="Google Shape;5219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0" name="Google Shape;5220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21" name="Google Shape;5221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2" name="Google Shape;5222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3" name="Google Shape;5223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4" name="Google Shape;5224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5" name="Google Shape;5225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6" name="Google Shape;5226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7" name="Google Shape;5227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8" name="Google Shape;5228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9" name="Google Shape;5229;p41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5230" name="Google Shape;5230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1" name="Google Shape;5231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2" name="Google Shape;5232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3" name="Google Shape;5233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4" name="Google Shape;5234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5" name="Google Shape;5235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6" name="Google Shape;5236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37" name="Google Shape;5237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8" name="Google Shape;5238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9" name="Google Shape;5239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0" name="Google Shape;5240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1" name="Google Shape;5241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2" name="Google Shape;5242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3" name="Google Shape;5243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4" name="Google Shape;5244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5" name="Google Shape;5245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6" name="Google Shape;5246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7" name="Google Shape;5247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8" name="Google Shape;5248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9" name="Google Shape;5249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5250" name="Google Shape;5250;p41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5251" name="Google Shape;5251;p41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252" name="Google Shape;5252;p4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3" name="Google Shape;5253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4" name="Google Shape;5254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5" name="Google Shape;5255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6" name="Google Shape;5256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7" name="Google Shape;5257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8" name="Google Shape;5258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59" name="Google Shape;5259;p41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260" name="Google Shape;5260;p4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1" name="Google Shape;5261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2" name="Google Shape;5262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3" name="Google Shape;5263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4" name="Google Shape;5264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5" name="Google Shape;5265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6" name="Google Shape;5266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67" name="Google Shape;5267;p41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5268" name="Google Shape;5268;p4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9" name="Google Shape;5269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0" name="Google Shape;5270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1" name="Google Shape;5271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2" name="Google Shape;5272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3" name="Google Shape;5273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4" name="Google Shape;5274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75" name="Google Shape;5275;p41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5276" name="Google Shape;5276;p4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7" name="Google Shape;5277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8" name="Google Shape;5278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9" name="Google Shape;5279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80" name="Google Shape;5280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81" name="Google Shape;5281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82" name="Google Shape;5282;p4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283" name="Google Shape;5283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4" name="Google Shape;5284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5" name="Google Shape;5285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6" name="Google Shape;5286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7" name="Google Shape;5287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8" name="Google Shape;5288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9" name="Google Shape;5289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0" name="Google Shape;5290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1" name="Google Shape;5291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2" name="Google Shape;5292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3" name="Google Shape;5293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4" name="Google Shape;5294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5" name="Google Shape;5295;p4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6" name="Google Shape;5296;p41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5297" name="Google Shape;5297;p41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5298" name="Google Shape;5298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9" name="Google Shape;5299;p41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1220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300" name="Google Shape;5300;p41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5301" name="Google Shape;5301;p41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5302" name="Google Shape;5302;p4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303" name="Google Shape;5303;p4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304" name="Google Shape;5304;p41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5305" name="Google Shape;5305;p4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306" name="Google Shape;5306;p4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307" name="Google Shape;5307;p41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5308" name="Google Shape;5308;p4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309" name="Google Shape;5309;p4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310" name="Google Shape;5310;p41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5311" name="Google Shape;5311;p4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312" name="Google Shape;5312;p4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5313" name="Google Shape;5313;p41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5314" name="Google Shape;5314;p4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5" name="Google Shape;5315;p4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16" name="Google Shape;5316;p41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5317" name="Google Shape;5317;p4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8" name="Google Shape;5318;p4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19" name="Google Shape;5319;p41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5320" name="Google Shape;5320;p4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1" name="Google Shape;5321;p4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22" name="Google Shape;5322;p41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5323" name="Google Shape;5323;p4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4" name="Google Shape;5324;p4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5" name="Google Shape;5325;p41"/>
          <p:cNvSpPr/>
          <p:nvPr/>
        </p:nvSpPr>
        <p:spPr>
          <a:xfrm rot="5396869">
            <a:off x="3086473" y="2526948"/>
            <a:ext cx="3294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6" name="Google Shape;5326;p41"/>
          <p:cNvSpPr txBox="1"/>
          <p:nvPr/>
        </p:nvSpPr>
        <p:spPr>
          <a:xfrm>
            <a:off x="2169575" y="2524700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이동 후 터치</a:t>
            </a:r>
            <a:endParaRPr sz="1000">
              <a:solidFill>
                <a:srgbClr val="D9D9D9"/>
              </a:solidFill>
            </a:endParaRPr>
          </a:p>
        </p:txBody>
      </p:sp>
      <p:pic>
        <p:nvPicPr>
          <p:cNvPr id="5327" name="Google Shape;5327;p41"/>
          <p:cNvPicPr preferRelativeResize="0"/>
          <p:nvPr/>
        </p:nvPicPr>
        <p:blipFill rotWithShape="1">
          <a:blip r:embed="rId18">
            <a:alphaModFix amt="69000"/>
          </a:blip>
          <a:srcRect t="50001" r="74453" b="25544"/>
          <a:stretch/>
        </p:blipFill>
        <p:spPr>
          <a:xfrm>
            <a:off x="3497050" y="2409015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8" name="Google Shape;5328;p41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5329" name="Google Shape;5329;p41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41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1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416" name="Google Shape;416;p15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417" name="Google Shape;417;p1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18" name="Google Shape;418;p1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19" name="Google Shape;419;p1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420" name="Google Shape;420;p1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421" name="Google Shape;421;p1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22" name="Google Shape;42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1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25" name="Google Shape;425;p1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426" name="Google Shape;42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p1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28" name="Google Shape;428;p1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29" name="Google Shape;429;p1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0" name="Google Shape;430;p1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431" name="Google Shape;431;p1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2" name="Google Shape;432;p15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33" name="Google Shape;43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5" name="Google Shape;435;p15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15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441" name="Google Shape;44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8" name="Google Shape;448;p15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49" name="Google Shape;449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6" name="Google Shape;456;p15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457" name="Google Shape;457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4" name="Google Shape;464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15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66" name="Google Shape;46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3" name="Google Shape;473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486" name="Google Shape;486;p15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87" name="Google Shape;487;p15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88" name="Google Shape;488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" name="Google Shape;489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0" name="Google Shape;490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" name="Google Shape;491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" name="Google Shape;492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" name="Google Shape;493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4" name="Google Shape;494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5" name="Google Shape;495;p15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96" name="Google Shape;496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7" name="Google Shape;497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8" name="Google Shape;498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Google Shape;499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Google Shape;500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1" name="Google Shape;501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2" name="Google Shape;502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3" name="Google Shape;503;p15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504" name="Google Shape;504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5" name="Google Shape;505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6" name="Google Shape;506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" name="Google Shape;507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8" name="Google Shape;508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" name="Google Shape;509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Google Shape;510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1" name="Google Shape;511;p15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512" name="Google Shape;512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" name="Google Shape;513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4" name="Google Shape;514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5" name="Google Shape;515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6" name="Google Shape;516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7" name="Google Shape;517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8" name="Google Shape;518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19" name="Google Shape;51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15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533" name="Google Shape;533;p1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534" name="Google Shape;534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1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36" name="Google Shape;536;p15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537" name="Google Shape;537;p15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538" name="Google Shape;538;p1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39" name="Google Shape;539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40" name="Google Shape;540;p15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541" name="Google Shape;541;p1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42" name="Google Shape;542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43" name="Google Shape;543;p15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544" name="Google Shape;544;p1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45" name="Google Shape;545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46" name="Google Shape;546;p15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547" name="Google Shape;547;p1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48" name="Google Shape;548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549" name="Google Shape;549;p15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550" name="Google Shape;550;p1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2" name="Google Shape;552;p15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553" name="Google Shape;553;p1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1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5" name="Google Shape;555;p15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556" name="Google Shape;556;p1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1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" name="Google Shape;558;p15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559" name="Google Shape;559;p1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" name="Google Shape;561;p15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562" name="Google Shape;562;p15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15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566" name="Google Shape;566;p15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567" name="Google Shape;567;p15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568" name="Google Shape;568;p15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9" name="Google Shape;569;p15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70" name="Google Shape;570;p15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571" name="Google Shape;571;p15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2" name="Google Shape;572;p15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3" name="Google Shape;573;p15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4" name="Google Shape;574;p15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15"/>
          <p:cNvSpPr txBox="1"/>
          <p:nvPr/>
        </p:nvSpPr>
        <p:spPr>
          <a:xfrm>
            <a:off x="3859592" y="1897140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톱니날</a:t>
            </a:r>
            <a:endParaRPr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7" name="Google Shape;577;p15"/>
          <p:cNvSpPr txBox="1"/>
          <p:nvPr/>
        </p:nvSpPr>
        <p:spPr>
          <a:xfrm>
            <a:off x="3699100" y="2542550"/>
            <a:ext cx="922800" cy="2178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물리 공격력</a:t>
            </a:r>
            <a:endParaRPr sz="10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8" name="Google Shape;578;p15"/>
          <p:cNvSpPr txBox="1"/>
          <p:nvPr/>
        </p:nvSpPr>
        <p:spPr>
          <a:xfrm>
            <a:off x="5100088" y="2540500"/>
            <a:ext cx="922800" cy="2178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마법 공격력</a:t>
            </a:r>
            <a:endParaRPr sz="10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9" name="Google Shape;579;p15"/>
          <p:cNvSpPr txBox="1"/>
          <p:nvPr/>
        </p:nvSpPr>
        <p:spPr>
          <a:xfrm>
            <a:off x="3699100" y="3152438"/>
            <a:ext cx="922800" cy="2178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이동속도</a:t>
            </a:r>
            <a:endParaRPr sz="10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80" name="Google Shape;580;p15"/>
          <p:cNvSpPr txBox="1"/>
          <p:nvPr/>
        </p:nvSpPr>
        <p:spPr>
          <a:xfrm>
            <a:off x="6134813" y="2542750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EFEFEF"/>
              </a:solidFill>
            </a:endParaRPr>
          </a:p>
        </p:txBody>
      </p:sp>
      <p:sp>
        <p:nvSpPr>
          <p:cNvPr id="581" name="Google Shape;581;p15"/>
          <p:cNvSpPr txBox="1"/>
          <p:nvPr/>
        </p:nvSpPr>
        <p:spPr>
          <a:xfrm>
            <a:off x="4731088" y="2542750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EFEFEF"/>
                </a:solidFill>
              </a:rPr>
              <a:t>1</a:t>
            </a:r>
            <a:endParaRPr sz="1000" b="1">
              <a:solidFill>
                <a:srgbClr val="EFEFEF"/>
              </a:solidFill>
            </a:endParaRPr>
          </a:p>
        </p:txBody>
      </p:sp>
      <p:sp>
        <p:nvSpPr>
          <p:cNvPr id="582" name="Google Shape;582;p15"/>
          <p:cNvSpPr txBox="1"/>
          <p:nvPr/>
        </p:nvSpPr>
        <p:spPr>
          <a:xfrm>
            <a:off x="4731088" y="3152775"/>
            <a:ext cx="2598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EFEFEF"/>
                </a:solidFill>
              </a:rPr>
              <a:t>1</a:t>
            </a:r>
            <a:endParaRPr sz="1000" b="1">
              <a:solidFill>
                <a:srgbClr val="EFEFEF"/>
              </a:solidFill>
            </a:endParaRPr>
          </a:p>
        </p:txBody>
      </p:sp>
      <p:grpSp>
        <p:nvGrpSpPr>
          <p:cNvPr id="583" name="Google Shape;583;p15"/>
          <p:cNvGrpSpPr/>
          <p:nvPr/>
        </p:nvGrpSpPr>
        <p:grpSpPr>
          <a:xfrm>
            <a:off x="2780474" y="2272120"/>
            <a:ext cx="323501" cy="947030"/>
            <a:chOff x="2498599" y="2482570"/>
            <a:chExt cx="323501" cy="947030"/>
          </a:xfrm>
        </p:grpSpPr>
        <p:sp>
          <p:nvSpPr>
            <p:cNvPr id="584" name="Google Shape;584;p15"/>
            <p:cNvSpPr/>
            <p:nvPr/>
          </p:nvSpPr>
          <p:spPr>
            <a:xfrm>
              <a:off x="2499300" y="2499300"/>
              <a:ext cx="322800" cy="930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5" name="Google Shape;585;p15"/>
            <p:cNvPicPr preferRelativeResize="0"/>
            <p:nvPr/>
          </p:nvPicPr>
          <p:blipFill rotWithShape="1">
            <a:blip r:embed="rId18">
              <a:alphaModFix/>
            </a:blip>
            <a:srcRect t="50001" r="74453" b="25544"/>
            <a:stretch/>
          </p:blipFill>
          <p:spPr>
            <a:xfrm>
              <a:off x="2498599" y="2482570"/>
              <a:ext cx="322924" cy="3229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6" name="Google Shape;586;p15"/>
          <p:cNvGrpSpPr/>
          <p:nvPr/>
        </p:nvGrpSpPr>
        <p:grpSpPr>
          <a:xfrm>
            <a:off x="2451938" y="3296500"/>
            <a:ext cx="1023325" cy="253100"/>
            <a:chOff x="5702488" y="1744438"/>
            <a:chExt cx="1023325" cy="253100"/>
          </a:xfrm>
        </p:grpSpPr>
        <p:sp>
          <p:nvSpPr>
            <p:cNvPr id="587" name="Google Shape;587;p15"/>
            <p:cNvSpPr txBox="1"/>
            <p:nvPr/>
          </p:nvSpPr>
          <p:spPr>
            <a:xfrm>
              <a:off x="5702488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1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88" name="Google Shape;588;p15"/>
            <p:cNvSpPr txBox="1"/>
            <p:nvPr/>
          </p:nvSpPr>
          <p:spPr>
            <a:xfrm>
              <a:off x="5958088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2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89" name="Google Shape;589;p15"/>
            <p:cNvSpPr txBox="1"/>
            <p:nvPr/>
          </p:nvSpPr>
          <p:spPr>
            <a:xfrm>
              <a:off x="6210088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3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90" name="Google Shape;590;p15"/>
            <p:cNvSpPr txBox="1"/>
            <p:nvPr/>
          </p:nvSpPr>
          <p:spPr>
            <a:xfrm>
              <a:off x="6473813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4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5957750" y="1745538"/>
              <a:ext cx="252000" cy="2520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FFFFFF">
                    <a:alpha val="0"/>
                  </a:srgbClr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15"/>
          <p:cNvSpPr txBox="1"/>
          <p:nvPr/>
        </p:nvSpPr>
        <p:spPr>
          <a:xfrm>
            <a:off x="5001437" y="3668569"/>
            <a:ext cx="1017000" cy="2760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D5F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확인</a:t>
            </a:r>
            <a:endParaRPr b="1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93" name="Google Shape;593;p15"/>
          <p:cNvSpPr txBox="1"/>
          <p:nvPr/>
        </p:nvSpPr>
        <p:spPr>
          <a:xfrm>
            <a:off x="2814425" y="3668569"/>
            <a:ext cx="1017000" cy="2760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4F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세부정보</a:t>
            </a:r>
            <a:endParaRPr b="1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2602263" y="3495913"/>
            <a:ext cx="445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5"/>
          <p:cNvSpPr txBox="1"/>
          <p:nvPr/>
        </p:nvSpPr>
        <p:spPr>
          <a:xfrm>
            <a:off x="3859592" y="2140490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 1</a:t>
            </a:r>
            <a:endParaRPr sz="12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596" name="Google Shape;596;p15"/>
          <p:cNvGrpSpPr/>
          <p:nvPr/>
        </p:nvGrpSpPr>
        <p:grpSpPr>
          <a:xfrm>
            <a:off x="2046736" y="1464925"/>
            <a:ext cx="4400627" cy="2981450"/>
            <a:chOff x="2777923" y="1550262"/>
            <a:chExt cx="4400627" cy="2981450"/>
          </a:xfrm>
        </p:grpSpPr>
        <p:pic>
          <p:nvPicPr>
            <p:cNvPr id="597" name="Google Shape;597;p1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777923" y="1550262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p15"/>
            <p:cNvSpPr txBox="1"/>
            <p:nvPr/>
          </p:nvSpPr>
          <p:spPr>
            <a:xfrm>
              <a:off x="4431929" y="1937552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톱니날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599" name="Google Shape;599;p15"/>
            <p:cNvGrpSpPr/>
            <p:nvPr/>
          </p:nvGrpSpPr>
          <p:grpSpPr>
            <a:xfrm>
              <a:off x="5190800" y="2458713"/>
              <a:ext cx="1302313" cy="813775"/>
              <a:chOff x="4556750" y="2368425"/>
              <a:chExt cx="1302313" cy="813775"/>
            </a:xfrm>
          </p:grpSpPr>
          <p:sp>
            <p:nvSpPr>
              <p:cNvPr id="600" name="Google Shape;600;p15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01" name="Google Shape;601;p15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02" name="Google Shape;602;p15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03" name="Google Shape;603;p15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604" name="Google Shape;604;p15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605" name="Google Shape;605;p15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606" name="Google Shape;606;p15"/>
            <p:cNvGrpSpPr/>
            <p:nvPr/>
          </p:nvGrpSpPr>
          <p:grpSpPr>
            <a:xfrm>
              <a:off x="3945225" y="2438352"/>
              <a:ext cx="313602" cy="744460"/>
              <a:chOff x="2498599" y="2482570"/>
              <a:chExt cx="323501" cy="947030"/>
            </a:xfrm>
          </p:grpSpPr>
          <p:sp>
            <p:nvSpPr>
              <p:cNvPr id="607" name="Google Shape;607;p15"/>
              <p:cNvSpPr/>
              <p:nvPr/>
            </p:nvSpPr>
            <p:spPr>
              <a:xfrm>
                <a:off x="2499300" y="2499300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08" name="Google Shape;608;p15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498599" y="2482570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9" name="Google Shape;609;p15"/>
            <p:cNvGrpSpPr/>
            <p:nvPr/>
          </p:nvGrpSpPr>
          <p:grpSpPr>
            <a:xfrm>
              <a:off x="3679332" y="3262851"/>
              <a:ext cx="866142" cy="233091"/>
              <a:chOff x="5702488" y="1744438"/>
              <a:chExt cx="1023325" cy="275391"/>
            </a:xfrm>
          </p:grpSpPr>
          <p:sp>
            <p:nvSpPr>
              <p:cNvPr id="610" name="Google Shape;610;p15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11" name="Google Shape;611;p15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12" name="Google Shape;612;p15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13" name="Google Shape;613;p15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5978796" y="176782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615" name="Google Shape;615;p15"/>
            <p:cNvSpPr txBox="1"/>
            <p:nvPr/>
          </p:nvSpPr>
          <p:spPr>
            <a:xfrm>
              <a:off x="5290476" y="3595780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설치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16" name="Google Shape;616;p15"/>
            <p:cNvSpPr txBox="1"/>
            <p:nvPr/>
          </p:nvSpPr>
          <p:spPr>
            <a:xfrm>
              <a:off x="3669750" y="3595776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17" name="Google Shape;617;p15"/>
            <p:cNvSpPr txBox="1"/>
            <p:nvPr/>
          </p:nvSpPr>
          <p:spPr>
            <a:xfrm>
              <a:off x="4431929" y="2134952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618" name="Google Shape;618;p15"/>
          <p:cNvSpPr/>
          <p:nvPr/>
        </p:nvSpPr>
        <p:spPr>
          <a:xfrm>
            <a:off x="3103973" y="3337213"/>
            <a:ext cx="3585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42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1189" y="3534750"/>
            <a:ext cx="149118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427;p15"/>
          <p:cNvSpPr txBox="1"/>
          <p:nvPr/>
        </p:nvSpPr>
        <p:spPr>
          <a:xfrm>
            <a:off x="3663400" y="3581223"/>
            <a:ext cx="827064" cy="6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 smtClean="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</a:t>
            </a:r>
            <a:endParaRPr sz="800" dirty="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42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5337" name="Google Shape;5337;p42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338" name="Google Shape;5338;p4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339" name="Google Shape;5339;p4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340" name="Google Shape;5340;p4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341" name="Google Shape;5341;p42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5342" name="Google Shape;5342;p42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343" name="Google Shape;534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4" name="Google Shape;5344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45" name="Google Shape;5345;p4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346" name="Google Shape;5346;p42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5347" name="Google Shape;5347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8" name="Google Shape;5348;p4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1180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349" name="Google Shape;5349;p42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350" name="Google Shape;5350;p4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351" name="Google Shape;5351;p42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352" name="Google Shape;5352;p4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353" name="Google Shape;5353;p42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354" name="Google Shape;5354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55" name="Google Shape;5355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56" name="Google Shape;5356;p42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7" name="Google Shape;5357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8" name="Google Shape;5358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9" name="Google Shape;5359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0" name="Google Shape;5360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1" name="Google Shape;5361;p42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5362" name="Google Shape;5362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3" name="Google Shape;5363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4" name="Google Shape;5364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5" name="Google Shape;5365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6" name="Google Shape;5366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7" name="Google Shape;5367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8" name="Google Shape;5368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9" name="Google Shape;5369;p42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5370" name="Google Shape;5370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1" name="Google Shape;5371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2" name="Google Shape;5372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3" name="Google Shape;5373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4" name="Google Shape;5374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5" name="Google Shape;5375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6" name="Google Shape;5376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77" name="Google Shape;5377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8" name="Google Shape;5378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9" name="Google Shape;5379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0" name="Google Shape;5380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1" name="Google Shape;5381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2" name="Google Shape;5382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3" name="Google Shape;5383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4" name="Google Shape;5384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5" name="Google Shape;5385;p42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5386" name="Google Shape;5386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7" name="Google Shape;5387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8" name="Google Shape;5388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9" name="Google Shape;5389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0" name="Google Shape;5390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1" name="Google Shape;5391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2" name="Google Shape;5392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93" name="Google Shape;5393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4" name="Google Shape;5394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5" name="Google Shape;5395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6" name="Google Shape;5396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7" name="Google Shape;5397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8" name="Google Shape;5398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9" name="Google Shape;5399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0" name="Google Shape;5400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1" name="Google Shape;5401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2" name="Google Shape;5402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3" name="Google Shape;5403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4" name="Google Shape;5404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5" name="Google Shape;5405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5406" name="Google Shape;5406;p42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5407" name="Google Shape;5407;p42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408" name="Google Shape;5408;p4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09" name="Google Shape;5409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0" name="Google Shape;5410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1" name="Google Shape;5411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2" name="Google Shape;5412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3" name="Google Shape;5413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4" name="Google Shape;5414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15" name="Google Shape;5415;p42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416" name="Google Shape;5416;p4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7" name="Google Shape;5417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8" name="Google Shape;5418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9" name="Google Shape;5419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0" name="Google Shape;5420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1" name="Google Shape;5421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2" name="Google Shape;5422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23" name="Google Shape;5423;p42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5424" name="Google Shape;5424;p4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5" name="Google Shape;5425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6" name="Google Shape;5426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7" name="Google Shape;5427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8" name="Google Shape;5428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9" name="Google Shape;5429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0" name="Google Shape;5430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31" name="Google Shape;5431;p42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5432" name="Google Shape;5432;p4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3" name="Google Shape;5433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4" name="Google Shape;5434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5" name="Google Shape;5435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6" name="Google Shape;5436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7" name="Google Shape;5437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8" name="Google Shape;5438;p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439" name="Google Shape;5439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0" name="Google Shape;5440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1" name="Google Shape;5441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2" name="Google Shape;5442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3" name="Google Shape;5443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4" name="Google Shape;5444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5" name="Google Shape;5445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6" name="Google Shape;5446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7" name="Google Shape;5447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8" name="Google Shape;5448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9" name="Google Shape;5449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0" name="Google Shape;5450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1" name="Google Shape;5451;p42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2" name="Google Shape;5452;p42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5453" name="Google Shape;5453;p42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5454" name="Google Shape;5454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5" name="Google Shape;5455;p4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1220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456" name="Google Shape;5456;p42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5457" name="Google Shape;5457;p42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5458" name="Google Shape;5458;p4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459" name="Google Shape;5459;p4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460" name="Google Shape;5460;p42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5461" name="Google Shape;5461;p4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462" name="Google Shape;5462;p4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463" name="Google Shape;5463;p42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5464" name="Google Shape;5464;p4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465" name="Google Shape;5465;p4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466" name="Google Shape;5466;p42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5467" name="Google Shape;5467;p42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468" name="Google Shape;5468;p4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5469" name="Google Shape;5469;p42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5470" name="Google Shape;5470;p4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1" name="Google Shape;5471;p4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72" name="Google Shape;5472;p42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5473" name="Google Shape;5473;p4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4" name="Google Shape;5474;p4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75" name="Google Shape;5475;p42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5476" name="Google Shape;5476;p4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7" name="Google Shape;5477;p4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78" name="Google Shape;5478;p42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5479" name="Google Shape;5479;p4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0" name="Google Shape;5480;p4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1" name="Google Shape;5481;p42"/>
          <p:cNvSpPr/>
          <p:nvPr/>
        </p:nvSpPr>
        <p:spPr>
          <a:xfrm>
            <a:off x="3510775" y="2427988"/>
            <a:ext cx="418500" cy="101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0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82" name="Google Shape;5482;p42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3497050" y="2409015"/>
            <a:ext cx="470052" cy="4700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3" name="Google Shape;5483;p42"/>
          <p:cNvCxnSpPr>
            <a:stCxn id="5484" idx="3"/>
            <a:endCxn id="5485" idx="3"/>
          </p:cNvCxnSpPr>
          <p:nvPr/>
        </p:nvCxnSpPr>
        <p:spPr>
          <a:xfrm flipH="1">
            <a:off x="3251305" y="2890853"/>
            <a:ext cx="261000" cy="45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5" name="Google Shape;5485;p42"/>
          <p:cNvSpPr txBox="1"/>
          <p:nvPr/>
        </p:nvSpPr>
        <p:spPr>
          <a:xfrm>
            <a:off x="806499" y="3196825"/>
            <a:ext cx="2444700" cy="29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이동 완료 되면서 투명도 제거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5484" name="Google Shape;5484;p42"/>
          <p:cNvSpPr/>
          <p:nvPr/>
        </p:nvSpPr>
        <p:spPr>
          <a:xfrm>
            <a:off x="3424525" y="2337750"/>
            <a:ext cx="599400" cy="648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6" name="Google Shape;5486;p42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5487" name="Google Shape;5487;p42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2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42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4" name="Google Shape;5494;p43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5495" name="Google Shape;5495;p43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496" name="Google Shape;5496;p4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497" name="Google Shape;5497;p4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498" name="Google Shape;5498;p4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499" name="Google Shape;5499;p43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5500" name="Google Shape;5500;p4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501" name="Google Shape;5501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2" name="Google Shape;5502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3" name="Google Shape;5503;p4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504" name="Google Shape;5504;p43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5505" name="Google Shape;5505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6" name="Google Shape;5506;p4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1180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507" name="Google Shape;5507;p43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508" name="Google Shape;5508;p4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509" name="Google Shape;5509;p43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510" name="Google Shape;5510;p4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511" name="Google Shape;5511;p43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512" name="Google Shape;5512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13" name="Google Shape;5513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14" name="Google Shape;5514;p4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15" name="Google Shape;5515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6" name="Google Shape;5516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7" name="Google Shape;5517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8" name="Google Shape;5518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9" name="Google Shape;5519;p43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5520" name="Google Shape;5520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1" name="Google Shape;5521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2" name="Google Shape;5522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3" name="Google Shape;5523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4" name="Google Shape;5524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5" name="Google Shape;5525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6" name="Google Shape;5526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27" name="Google Shape;5527;p43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5528" name="Google Shape;5528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9" name="Google Shape;5529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0" name="Google Shape;5530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1" name="Google Shape;5531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2" name="Google Shape;5532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3" name="Google Shape;5533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4" name="Google Shape;5534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35" name="Google Shape;5535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6" name="Google Shape;5536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7" name="Google Shape;5537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8" name="Google Shape;5538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9" name="Google Shape;5539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0" name="Google Shape;5540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1" name="Google Shape;5541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2" name="Google Shape;5542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3" name="Google Shape;5543;p43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5544" name="Google Shape;5544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5" name="Google Shape;5545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6" name="Google Shape;5546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7" name="Google Shape;5547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8" name="Google Shape;5548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9" name="Google Shape;5549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0" name="Google Shape;5550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51" name="Google Shape;5551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2" name="Google Shape;5552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3" name="Google Shape;5553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4" name="Google Shape;5554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5" name="Google Shape;5555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6" name="Google Shape;5556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7" name="Google Shape;5557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8" name="Google Shape;5558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9" name="Google Shape;5559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0" name="Google Shape;5560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1" name="Google Shape;5561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2" name="Google Shape;5562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3" name="Google Shape;5563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5564" name="Google Shape;5564;p43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5565" name="Google Shape;5565;p43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566" name="Google Shape;5566;p4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7" name="Google Shape;5567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8" name="Google Shape;5568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9" name="Google Shape;5569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0" name="Google Shape;5570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1" name="Google Shape;5571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2" name="Google Shape;5572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73" name="Google Shape;5573;p43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574" name="Google Shape;5574;p4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5" name="Google Shape;5575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6" name="Google Shape;5576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7" name="Google Shape;5577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8" name="Google Shape;5578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9" name="Google Shape;5579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0" name="Google Shape;5580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81" name="Google Shape;5581;p43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5582" name="Google Shape;5582;p4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3" name="Google Shape;5583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4" name="Google Shape;5584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5" name="Google Shape;5585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6" name="Google Shape;5586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7" name="Google Shape;5587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8" name="Google Shape;5588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89" name="Google Shape;5589;p43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5590" name="Google Shape;5590;p4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1" name="Google Shape;5591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2" name="Google Shape;5592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3" name="Google Shape;5593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4" name="Google Shape;5594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5" name="Google Shape;5595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6" name="Google Shape;5596;p4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597" name="Google Shape;5597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8" name="Google Shape;5598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9" name="Google Shape;5599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0" name="Google Shape;5600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1" name="Google Shape;5601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2" name="Google Shape;5602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3" name="Google Shape;5603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4" name="Google Shape;5604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5" name="Google Shape;5605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7" name="Google Shape;5607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8" name="Google Shape;5608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9" name="Google Shape;5609;p43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0" name="Google Shape;5610;p43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5611" name="Google Shape;5611;p4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5612" name="Google Shape;561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3" name="Google Shape;5613;p4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1220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614" name="Google Shape;5614;p43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5615" name="Google Shape;5615;p43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5616" name="Google Shape;5616;p4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617" name="Google Shape;5617;p4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618" name="Google Shape;5618;p43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5619" name="Google Shape;5619;p4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620" name="Google Shape;5620;p4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621" name="Google Shape;5621;p43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5622" name="Google Shape;5622;p4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623" name="Google Shape;5623;p4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624" name="Google Shape;5624;p43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5625" name="Google Shape;5625;p43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626" name="Google Shape;5626;p4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5627" name="Google Shape;5627;p43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5628" name="Google Shape;5628;p4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9" name="Google Shape;5629;p4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0" name="Google Shape;5630;p43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5631" name="Google Shape;5631;p4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2" name="Google Shape;5632;p4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3" name="Google Shape;5633;p43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5634" name="Google Shape;5634;p4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5" name="Google Shape;5635;p4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6" name="Google Shape;5636;p43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5637" name="Google Shape;5637;p4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8" name="Google Shape;5638;p4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39" name="Google Shape;5639;p43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3497050" y="2409015"/>
            <a:ext cx="470052" cy="470052"/>
          </a:xfrm>
          <a:prstGeom prst="rect">
            <a:avLst/>
          </a:prstGeom>
          <a:noFill/>
          <a:ln>
            <a:noFill/>
          </a:ln>
        </p:spPr>
      </p:pic>
      <p:sp>
        <p:nvSpPr>
          <p:cNvPr id="5640" name="Google Shape;5640;p43"/>
          <p:cNvSpPr/>
          <p:nvPr/>
        </p:nvSpPr>
        <p:spPr>
          <a:xfrm rot="5396869">
            <a:off x="3086473" y="2526948"/>
            <a:ext cx="3294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1" name="Google Shape;5641;p43"/>
          <p:cNvSpPr txBox="1"/>
          <p:nvPr/>
        </p:nvSpPr>
        <p:spPr>
          <a:xfrm>
            <a:off x="2169575" y="2524700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  <p:grpSp>
        <p:nvGrpSpPr>
          <p:cNvPr id="5642" name="Google Shape;5642;p43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5643" name="Google Shape;5643;p43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43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43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Google Shape;5650;p44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5651" name="Google Shape;5651;p44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652" name="Google Shape;5652;p4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653" name="Google Shape;5653;p4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654" name="Google Shape;5654;p4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655" name="Google Shape;5655;p44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5656" name="Google Shape;5656;p44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657" name="Google Shape;565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8" name="Google Shape;5658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59" name="Google Shape;5659;p4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660" name="Google Shape;5660;p4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5661" name="Google Shape;5661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2" name="Google Shape;5662;p4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1180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663" name="Google Shape;5663;p4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664" name="Google Shape;5664;p4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665" name="Google Shape;5665;p44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666" name="Google Shape;5666;p4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667" name="Google Shape;5667;p44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668" name="Google Shape;5668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69" name="Google Shape;5669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70" name="Google Shape;5670;p44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71" name="Google Shape;5671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2" name="Google Shape;5672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3" name="Google Shape;5673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4" name="Google Shape;5674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5" name="Google Shape;5675;p44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5676" name="Google Shape;5676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7" name="Google Shape;5677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8" name="Google Shape;5678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9" name="Google Shape;5679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0" name="Google Shape;5680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1" name="Google Shape;5681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2" name="Google Shape;5682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83" name="Google Shape;5683;p44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5684" name="Google Shape;5684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5" name="Google Shape;5685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6" name="Google Shape;5686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7" name="Google Shape;5687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8" name="Google Shape;5688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9" name="Google Shape;5689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0" name="Google Shape;5690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91" name="Google Shape;5691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2" name="Google Shape;5692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3" name="Google Shape;5693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4" name="Google Shape;5694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5" name="Google Shape;5695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6" name="Google Shape;5696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7" name="Google Shape;5697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8" name="Google Shape;5698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9" name="Google Shape;5699;p44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5700" name="Google Shape;5700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1" name="Google Shape;5701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2" name="Google Shape;5702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3" name="Google Shape;5703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4" name="Google Shape;5704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5" name="Google Shape;5705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6" name="Google Shape;5706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07" name="Google Shape;5707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8" name="Google Shape;5708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9" name="Google Shape;5709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0" name="Google Shape;5710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1" name="Google Shape;5711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2" name="Google Shape;5712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3" name="Google Shape;5713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4" name="Google Shape;5714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5" name="Google Shape;5715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6" name="Google Shape;5716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7" name="Google Shape;5717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8" name="Google Shape;5718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Google Shape;5719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5720" name="Google Shape;5720;p44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5721" name="Google Shape;5721;p44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722" name="Google Shape;5722;p4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3" name="Google Shape;5723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4" name="Google Shape;5724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5" name="Google Shape;5725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6" name="Google Shape;5726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7" name="Google Shape;5727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8" name="Google Shape;5728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29" name="Google Shape;5729;p44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730" name="Google Shape;5730;p4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31" name="Google Shape;5731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32" name="Google Shape;5732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33" name="Google Shape;5733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34" name="Google Shape;5734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35" name="Google Shape;5735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36" name="Google Shape;5736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37" name="Google Shape;5737;p44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5738" name="Google Shape;5738;p4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39" name="Google Shape;5739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40" name="Google Shape;5740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41" name="Google Shape;5741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42" name="Google Shape;5742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43" name="Google Shape;5743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44" name="Google Shape;5744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45" name="Google Shape;5745;p44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5746" name="Google Shape;5746;p4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47" name="Google Shape;5747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48" name="Google Shape;5748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49" name="Google Shape;5749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50" name="Google Shape;5750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51" name="Google Shape;5751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52" name="Google Shape;5752;p4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753" name="Google Shape;5753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4" name="Google Shape;5754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5" name="Google Shape;5755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6" name="Google Shape;5756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7" name="Google Shape;5757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8" name="Google Shape;5758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9" name="Google Shape;5759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0" name="Google Shape;5760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1" name="Google Shape;5761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2" name="Google Shape;5762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3" name="Google Shape;5763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4" name="Google Shape;5764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5" name="Google Shape;5765;p44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6" name="Google Shape;5766;p44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5767" name="Google Shape;5767;p4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5768" name="Google Shape;5768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9" name="Google Shape;5769;p4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1220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770" name="Google Shape;5770;p44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5771" name="Google Shape;5771;p44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5772" name="Google Shape;5772;p4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773" name="Google Shape;5773;p4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774" name="Google Shape;5774;p44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5775" name="Google Shape;5775;p4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776" name="Google Shape;5776;p4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777" name="Google Shape;5777;p44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5778" name="Google Shape;5778;p4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779" name="Google Shape;5779;p4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780" name="Google Shape;5780;p44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5781" name="Google Shape;5781;p44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782" name="Google Shape;5782;p4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5783" name="Google Shape;5783;p44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5784" name="Google Shape;5784;p4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5" name="Google Shape;5785;p4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86" name="Google Shape;5786;p44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5787" name="Google Shape;5787;p4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8" name="Google Shape;5788;p4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89" name="Google Shape;5789;p44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5790" name="Google Shape;5790;p4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1" name="Google Shape;5791;p4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92" name="Google Shape;5792;p44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5793" name="Google Shape;5793;p4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4" name="Google Shape;5794;p4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95" name="Google Shape;5795;p44"/>
          <p:cNvSpPr/>
          <p:nvPr/>
        </p:nvSpPr>
        <p:spPr>
          <a:xfrm>
            <a:off x="3513600" y="2409975"/>
            <a:ext cx="418500" cy="101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0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96" name="Google Shape;5796;p44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3502800" y="2409015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7" name="Google Shape;5797;p44"/>
          <p:cNvGrpSpPr/>
          <p:nvPr/>
        </p:nvGrpSpPr>
        <p:grpSpPr>
          <a:xfrm>
            <a:off x="2547750" y="2438093"/>
            <a:ext cx="2344562" cy="1053082"/>
            <a:chOff x="6278263" y="1359718"/>
            <a:chExt cx="2344562" cy="1053082"/>
          </a:xfrm>
        </p:grpSpPr>
        <p:grpSp>
          <p:nvGrpSpPr>
            <p:cNvPr id="5798" name="Google Shape;5798;p44"/>
            <p:cNvGrpSpPr/>
            <p:nvPr/>
          </p:nvGrpSpPr>
          <p:grpSpPr>
            <a:xfrm>
              <a:off x="6278263" y="2088513"/>
              <a:ext cx="2344562" cy="324287"/>
              <a:chOff x="3960000" y="3041175"/>
              <a:chExt cx="2344562" cy="324287"/>
            </a:xfrm>
          </p:grpSpPr>
          <p:pic>
            <p:nvPicPr>
              <p:cNvPr id="5799" name="Google Shape;5799;p44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4500008" y="3041175"/>
                <a:ext cx="695225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00" name="Google Shape;5800;p44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152113" y="3041438"/>
                <a:ext cx="599300" cy="324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01" name="Google Shape;5801;p44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705263" y="3041438"/>
                <a:ext cx="599300" cy="324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02" name="Google Shape;5802;p44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3960000" y="3041313"/>
                <a:ext cx="599300" cy="324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03" name="Google Shape;5803;p44"/>
              <p:cNvSpPr txBox="1"/>
              <p:nvPr/>
            </p:nvSpPr>
            <p:spPr>
              <a:xfrm>
                <a:off x="4002854" y="3094400"/>
                <a:ext cx="5136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804" name="Google Shape;5804;p44"/>
              <p:cNvSpPr txBox="1"/>
              <p:nvPr/>
            </p:nvSpPr>
            <p:spPr>
              <a:xfrm>
                <a:off x="4556012" y="3094150"/>
                <a:ext cx="5994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레벨업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805" name="Google Shape;5805;p44"/>
              <p:cNvSpPr txBox="1"/>
              <p:nvPr/>
            </p:nvSpPr>
            <p:spPr>
              <a:xfrm>
                <a:off x="5194954" y="3094125"/>
                <a:ext cx="5136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이동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806" name="Google Shape;5806;p44"/>
              <p:cNvSpPr txBox="1"/>
              <p:nvPr/>
            </p:nvSpPr>
            <p:spPr>
              <a:xfrm>
                <a:off x="5748104" y="3094125"/>
                <a:ext cx="5136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철거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807" name="Google Shape;5807;p44"/>
            <p:cNvGrpSpPr/>
            <p:nvPr/>
          </p:nvGrpSpPr>
          <p:grpSpPr>
            <a:xfrm>
              <a:off x="6621155" y="1359718"/>
              <a:ext cx="1705443" cy="323993"/>
              <a:chOff x="4852330" y="2233568"/>
              <a:chExt cx="1705443" cy="323993"/>
            </a:xfrm>
          </p:grpSpPr>
          <p:pic>
            <p:nvPicPr>
              <p:cNvPr id="5808" name="Google Shape;5808;p44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4852330" y="2233568"/>
                <a:ext cx="672834" cy="32399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5809" name="Google Shape;5809;p44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884939" y="2233568"/>
                <a:ext cx="672834" cy="32399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5810" name="Google Shape;5810;p44"/>
              <p:cNvSpPr txBox="1"/>
              <p:nvPr/>
            </p:nvSpPr>
            <p:spPr>
              <a:xfrm>
                <a:off x="4900440" y="2286251"/>
                <a:ext cx="576600" cy="2178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뱅뱅이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811" name="Google Shape;5811;p44"/>
              <p:cNvSpPr txBox="1"/>
              <p:nvPr/>
            </p:nvSpPr>
            <p:spPr>
              <a:xfrm>
                <a:off x="5933049" y="2286251"/>
                <a:ext cx="576600" cy="2178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LV 2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sp>
        <p:nvSpPr>
          <p:cNvPr id="5812" name="Google Shape;5812;p44"/>
          <p:cNvSpPr/>
          <p:nvPr/>
        </p:nvSpPr>
        <p:spPr>
          <a:xfrm>
            <a:off x="4464899" y="3429563"/>
            <a:ext cx="214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3" name="Google Shape;5813;p44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5814" name="Google Shape;5814;p44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44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44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1" name="Google Shape;5821;p45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5822" name="Google Shape;5822;p45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823" name="Google Shape;5823;p4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824" name="Google Shape;5824;p4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825" name="Google Shape;5825;p4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5826" name="Google Shape;5826;p45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5827" name="Google Shape;5827;p4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828" name="Google Shape;5828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9" name="Google Shape;5829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30" name="Google Shape;5830;p4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831" name="Google Shape;5831;p4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5832" name="Google Shape;5832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3" name="Google Shape;5833;p4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1180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834" name="Google Shape;5834;p4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835" name="Google Shape;5835;p4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836" name="Google Shape;5836;p45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5837" name="Google Shape;5837;p4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838" name="Google Shape;5838;p45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839" name="Google Shape;5839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40" name="Google Shape;5840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41" name="Google Shape;5841;p45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42" name="Google Shape;5842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3" name="Google Shape;5843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4" name="Google Shape;5844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5" name="Google Shape;5845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6" name="Google Shape;5846;p45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5847" name="Google Shape;5847;p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8" name="Google Shape;5848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9" name="Google Shape;5849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0" name="Google Shape;5850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1" name="Google Shape;5851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2" name="Google Shape;5852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3" name="Google Shape;5853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54" name="Google Shape;5854;p45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5855" name="Google Shape;5855;p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6" name="Google Shape;5856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7" name="Google Shape;5857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8" name="Google Shape;5858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9" name="Google Shape;5859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0" name="Google Shape;5860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1" name="Google Shape;5861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62" name="Google Shape;5862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3" name="Google Shape;5863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4" name="Google Shape;5864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5" name="Google Shape;5865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Google Shape;5866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7" name="Google Shape;5867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8" name="Google Shape;5868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9" name="Google Shape;5869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0" name="Google Shape;5870;p45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5871" name="Google Shape;5871;p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2" name="Google Shape;5872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3" name="Google Shape;5873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4" name="Google Shape;5874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5" name="Google Shape;5875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6" name="Google Shape;5876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7" name="Google Shape;5877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78" name="Google Shape;5878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9" name="Google Shape;5879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0" name="Google Shape;5880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1" name="Google Shape;5881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2" name="Google Shape;5882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3" name="Google Shape;5883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4" name="Google Shape;5884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5" name="Google Shape;5885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6" name="Google Shape;5886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7" name="Google Shape;5887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8" name="Google Shape;5888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9" name="Google Shape;5889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0" name="Google Shape;5890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5891" name="Google Shape;5891;p45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5892" name="Google Shape;5892;p45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893" name="Google Shape;5893;p4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94" name="Google Shape;5894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95" name="Google Shape;5895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96" name="Google Shape;5896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97" name="Google Shape;5897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98" name="Google Shape;5898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99" name="Google Shape;5899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00" name="Google Shape;5900;p45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5901" name="Google Shape;5901;p4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02" name="Google Shape;5902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03" name="Google Shape;5903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04" name="Google Shape;5904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05" name="Google Shape;5905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06" name="Google Shape;5906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07" name="Google Shape;5907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08" name="Google Shape;5908;p45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5909" name="Google Shape;5909;p4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10" name="Google Shape;5910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11" name="Google Shape;5911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12" name="Google Shape;5912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13" name="Google Shape;5913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14" name="Google Shape;5914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15" name="Google Shape;5915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16" name="Google Shape;5916;p45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5917" name="Google Shape;5917;p4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18" name="Google Shape;5918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19" name="Google Shape;5919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20" name="Google Shape;5920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21" name="Google Shape;5921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22" name="Google Shape;5922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23" name="Google Shape;5923;p4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924" name="Google Shape;5924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5" name="Google Shape;5925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6" name="Google Shape;5926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7" name="Google Shape;5927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8" name="Google Shape;5928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9" name="Google Shape;5929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0" name="Google Shape;5930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1" name="Google Shape;5931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2" name="Google Shape;5932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3" name="Google Shape;5933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4" name="Google Shape;5934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5" name="Google Shape;5935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6" name="Google Shape;5936;p45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7" name="Google Shape;5937;p45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5938" name="Google Shape;5938;p4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5939" name="Google Shape;5939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0" name="Google Shape;5940;p4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1220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941" name="Google Shape;5941;p45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5942" name="Google Shape;5942;p45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5943" name="Google Shape;5943;p4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944" name="Google Shape;5944;p4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945" name="Google Shape;5945;p45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5946" name="Google Shape;5946;p4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947" name="Google Shape;5947;p4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948" name="Google Shape;5948;p45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5949" name="Google Shape;5949;p4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950" name="Google Shape;5950;p4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951" name="Google Shape;5951;p45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5952" name="Google Shape;5952;p45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5953" name="Google Shape;5953;p4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5954" name="Google Shape;5954;p45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5955" name="Google Shape;5955;p4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6" name="Google Shape;5956;p4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7" name="Google Shape;5957;p45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5958" name="Google Shape;5958;p4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9" name="Google Shape;5959;p4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0" name="Google Shape;5960;p45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5961" name="Google Shape;5961;p4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2" name="Google Shape;5962;p4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3" name="Google Shape;5963;p45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5964" name="Google Shape;5964;p4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5" name="Google Shape;5965;p4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66" name="Google Shape;5966;p45"/>
          <p:cNvSpPr/>
          <p:nvPr/>
        </p:nvSpPr>
        <p:spPr>
          <a:xfrm>
            <a:off x="3513600" y="2409975"/>
            <a:ext cx="418500" cy="101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0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67" name="Google Shape;5967;p45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3502800" y="2409015"/>
            <a:ext cx="470052" cy="470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8" name="Google Shape;5968;p45"/>
          <p:cNvGrpSpPr/>
          <p:nvPr/>
        </p:nvGrpSpPr>
        <p:grpSpPr>
          <a:xfrm>
            <a:off x="2547750" y="2438093"/>
            <a:ext cx="2344562" cy="1053082"/>
            <a:chOff x="6278263" y="1359718"/>
            <a:chExt cx="2344562" cy="1053082"/>
          </a:xfrm>
        </p:grpSpPr>
        <p:grpSp>
          <p:nvGrpSpPr>
            <p:cNvPr id="5969" name="Google Shape;5969;p45"/>
            <p:cNvGrpSpPr/>
            <p:nvPr/>
          </p:nvGrpSpPr>
          <p:grpSpPr>
            <a:xfrm>
              <a:off x="6278263" y="2088513"/>
              <a:ext cx="2344562" cy="324287"/>
              <a:chOff x="3960000" y="3041175"/>
              <a:chExt cx="2344562" cy="324287"/>
            </a:xfrm>
          </p:grpSpPr>
          <p:pic>
            <p:nvPicPr>
              <p:cNvPr id="5970" name="Google Shape;5970;p4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4500008" y="3041175"/>
                <a:ext cx="695225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71" name="Google Shape;5971;p4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152113" y="3041438"/>
                <a:ext cx="599300" cy="324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72" name="Google Shape;5972;p4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705263" y="3041438"/>
                <a:ext cx="599300" cy="324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73" name="Google Shape;5973;p4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3960000" y="3041313"/>
                <a:ext cx="599300" cy="324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74" name="Google Shape;5974;p45"/>
              <p:cNvSpPr txBox="1"/>
              <p:nvPr/>
            </p:nvSpPr>
            <p:spPr>
              <a:xfrm>
                <a:off x="4002854" y="3094400"/>
                <a:ext cx="5136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정보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975" name="Google Shape;5975;p45"/>
              <p:cNvSpPr txBox="1"/>
              <p:nvPr/>
            </p:nvSpPr>
            <p:spPr>
              <a:xfrm>
                <a:off x="4556012" y="3094150"/>
                <a:ext cx="5994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레벨업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976" name="Google Shape;5976;p45"/>
              <p:cNvSpPr txBox="1"/>
              <p:nvPr/>
            </p:nvSpPr>
            <p:spPr>
              <a:xfrm>
                <a:off x="5194954" y="3094125"/>
                <a:ext cx="5136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이동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977" name="Google Shape;5977;p45"/>
              <p:cNvSpPr txBox="1"/>
              <p:nvPr/>
            </p:nvSpPr>
            <p:spPr>
              <a:xfrm>
                <a:off x="5748104" y="3094125"/>
                <a:ext cx="5136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철거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978" name="Google Shape;5978;p45"/>
            <p:cNvGrpSpPr/>
            <p:nvPr/>
          </p:nvGrpSpPr>
          <p:grpSpPr>
            <a:xfrm>
              <a:off x="6621155" y="1359718"/>
              <a:ext cx="1705443" cy="323993"/>
              <a:chOff x="4852330" y="2233568"/>
              <a:chExt cx="1705443" cy="323993"/>
            </a:xfrm>
          </p:grpSpPr>
          <p:pic>
            <p:nvPicPr>
              <p:cNvPr id="5979" name="Google Shape;5979;p4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4852330" y="2233568"/>
                <a:ext cx="672834" cy="32399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5980" name="Google Shape;5980;p4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884939" y="2233568"/>
                <a:ext cx="672834" cy="32399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5981" name="Google Shape;5981;p45"/>
              <p:cNvSpPr txBox="1"/>
              <p:nvPr/>
            </p:nvSpPr>
            <p:spPr>
              <a:xfrm>
                <a:off x="4900440" y="2286251"/>
                <a:ext cx="576600" cy="2178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뱅뱅이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5982" name="Google Shape;5982;p45"/>
              <p:cNvSpPr txBox="1"/>
              <p:nvPr/>
            </p:nvSpPr>
            <p:spPr>
              <a:xfrm>
                <a:off x="5933049" y="2286251"/>
                <a:ext cx="576600" cy="2178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LV 2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5983" name="Google Shape;5983;p45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5984" name="Google Shape;5984;p45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45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45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7" name="Google Shape;5987;p45"/>
          <p:cNvGrpSpPr/>
          <p:nvPr/>
        </p:nvGrpSpPr>
        <p:grpSpPr>
          <a:xfrm>
            <a:off x="2979485" y="2036086"/>
            <a:ext cx="3315060" cy="1839145"/>
            <a:chOff x="2439025" y="1899100"/>
            <a:chExt cx="3780000" cy="2458750"/>
          </a:xfrm>
        </p:grpSpPr>
        <p:pic>
          <p:nvPicPr>
            <p:cNvPr id="5988" name="Google Shape;5988;p4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439025" y="1899100"/>
              <a:ext cx="3780000" cy="245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9" name="Google Shape;5989;p45"/>
            <p:cNvSpPr txBox="1"/>
            <p:nvPr/>
          </p:nvSpPr>
          <p:spPr>
            <a:xfrm>
              <a:off x="2488825" y="2540325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함정을 철거하시겠습니까</a:t>
              </a:r>
              <a:endParaRPr sz="1200" b="1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(  마력은 절반만 회수됩니다 )</a:t>
              </a:r>
              <a:endParaRPr sz="800" b="1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990" name="Google Shape;5990;p45"/>
            <p:cNvSpPr txBox="1"/>
            <p:nvPr/>
          </p:nvSpPr>
          <p:spPr>
            <a:xfrm>
              <a:off x="4452064" y="3316313"/>
              <a:ext cx="911700" cy="2853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991" name="Google Shape;5991;p45"/>
            <p:cNvSpPr txBox="1"/>
            <p:nvPr/>
          </p:nvSpPr>
          <p:spPr>
            <a:xfrm>
              <a:off x="3294287" y="3316313"/>
              <a:ext cx="911700" cy="2853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B8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sz="1000" b="1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5992" name="Google Shape;5992;p45"/>
          <p:cNvSpPr/>
          <p:nvPr/>
        </p:nvSpPr>
        <p:spPr>
          <a:xfrm>
            <a:off x="5076424" y="3219263"/>
            <a:ext cx="214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7" name="Google Shape;5997;p46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설치된 함정 수정 ( 철거 )</a:t>
            </a:r>
            <a:endParaRPr sz="1800"/>
          </a:p>
        </p:txBody>
      </p:sp>
      <p:grpSp>
        <p:nvGrpSpPr>
          <p:cNvPr id="5998" name="Google Shape;5998;p46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999" name="Google Shape;5999;p4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6000" name="Google Shape;6000;p4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6001" name="Google Shape;6001;p4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6002" name="Google Shape;6002;p4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6003" name="Google Shape;6003;p4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6004" name="Google Shape;6004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5" name="Google Shape;6005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6" name="Google Shape;6006;p4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007" name="Google Shape;6007;p4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6008" name="Google Shape;6008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9" name="Google Shape;6009;p4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010" name="Google Shape;6010;p4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6011" name="Google Shape;6011;p4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012" name="Google Shape;6012;p4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6013" name="Google Shape;6013;p4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014" name="Google Shape;6014;p46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015" name="Google Shape;6015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16" name="Google Shape;6016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17" name="Google Shape;6017;p46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18" name="Google Shape;601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9" name="Google Shape;6019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0" name="Google Shape;6020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1" name="Google Shape;6021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2" name="Google Shape;6022;p46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6023" name="Google Shape;6023;p4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4" name="Google Shape;6024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5" name="Google Shape;6025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6" name="Google Shape;6026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7" name="Google Shape;6027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8" name="Google Shape;6028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9" name="Google Shape;6029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0" name="Google Shape;6030;p46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6031" name="Google Shape;6031;p4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2" name="Google Shape;6032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3" name="Google Shape;6033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4" name="Google Shape;6034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5" name="Google Shape;6035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6" name="Google Shape;6036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7" name="Google Shape;6037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38" name="Google Shape;603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9" name="Google Shape;6039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0" name="Google Shape;604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1" name="Google Shape;6041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2" name="Google Shape;6042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3" name="Google Shape;6043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4" name="Google Shape;6044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5" name="Google Shape;6045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6" name="Google Shape;6046;p46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6047" name="Google Shape;6047;p4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8" name="Google Shape;6048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9" name="Google Shape;6049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0" name="Google Shape;6050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1" name="Google Shape;6051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2" name="Google Shape;6052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3" name="Google Shape;6053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54" name="Google Shape;6054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5" name="Google Shape;6055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6" name="Google Shape;6056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7" name="Google Shape;6057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8" name="Google Shape;6058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9" name="Google Shape;6059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0" name="Google Shape;6060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1" name="Google Shape;6061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2" name="Google Shape;6062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3" name="Google Shape;6063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4" name="Google Shape;6064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5" name="Google Shape;6065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6" name="Google Shape;6066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6067" name="Google Shape;6067;p46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6068" name="Google Shape;6068;p46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6069" name="Google Shape;6069;p4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70" name="Google Shape;6070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71" name="Google Shape;6071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72" name="Google Shape;6072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73" name="Google Shape;6073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74" name="Google Shape;6074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75" name="Google Shape;6075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76" name="Google Shape;6076;p46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6077" name="Google Shape;6077;p4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78" name="Google Shape;6078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79" name="Google Shape;6079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0" name="Google Shape;6080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1" name="Google Shape;6081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2" name="Google Shape;6082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3" name="Google Shape;6083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84" name="Google Shape;6084;p46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6085" name="Google Shape;6085;p4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6" name="Google Shape;6086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7" name="Google Shape;6087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8" name="Google Shape;6088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9" name="Google Shape;6089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90" name="Google Shape;6090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91" name="Google Shape;6091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92" name="Google Shape;6092;p46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6093" name="Google Shape;6093;p4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94" name="Google Shape;6094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95" name="Google Shape;6095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96" name="Google Shape;6096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97" name="Google Shape;6097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98" name="Google Shape;6098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99" name="Google Shape;6099;p4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100" name="Google Shape;6100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1" name="Google Shape;6101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2" name="Google Shape;6102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3" name="Google Shape;6103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4" name="Google Shape;6104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5" name="Google Shape;6105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6" name="Google Shape;6106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7" name="Google Shape;6107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8" name="Google Shape;6108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9" name="Google Shape;6109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0" name="Google Shape;6110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1" name="Google Shape;6111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2" name="Google Shape;6112;p4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3" name="Google Shape;6113;p46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6114" name="Google Shape;6114;p4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6115" name="Google Shape;6115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6" name="Google Shape;6116;p4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6117" name="Google Shape;6117;p46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6118" name="Google Shape;6118;p46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6119" name="Google Shape;6119;p4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6120" name="Google Shape;6120;p4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121" name="Google Shape;6121;p46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6122" name="Google Shape;6122;p4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6123" name="Google Shape;6123;p4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124" name="Google Shape;6124;p46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6125" name="Google Shape;6125;p4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6126" name="Google Shape;6126;p4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127" name="Google Shape;6127;p46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6128" name="Google Shape;6128;p4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6129" name="Google Shape;6129;p4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6130" name="Google Shape;6130;p46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6131" name="Google Shape;6131;p4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2" name="Google Shape;6132;p4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33" name="Google Shape;6133;p46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6134" name="Google Shape;6134;p4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5" name="Google Shape;6135;p4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36" name="Google Shape;6136;p46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6137" name="Google Shape;6137;p4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8" name="Google Shape;6138;p4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39" name="Google Shape;6139;p46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6140" name="Google Shape;6140;p4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1" name="Google Shape;6141;p4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2" name="Google Shape;6142;p46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6143" name="Google Shape;6143;p46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46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46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6" name="Google Shape;6146;p46"/>
          <p:cNvSpPr/>
          <p:nvPr/>
        </p:nvSpPr>
        <p:spPr>
          <a:xfrm>
            <a:off x="2665493" y="1053500"/>
            <a:ext cx="470100" cy="581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7" name="Google Shape;6147;p46"/>
          <p:cNvSpPr txBox="1"/>
          <p:nvPr/>
        </p:nvSpPr>
        <p:spPr>
          <a:xfrm>
            <a:off x="4549200" y="1685125"/>
            <a:ext cx="418500" cy="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-20</a:t>
            </a:r>
            <a:endParaRPr sz="1000">
              <a:solidFill>
                <a:srgbClr val="FF0000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6148" name="Google Shape;6148;p46"/>
          <p:cNvSpPr txBox="1"/>
          <p:nvPr/>
        </p:nvSpPr>
        <p:spPr>
          <a:xfrm>
            <a:off x="2739613" y="1335713"/>
            <a:ext cx="518400" cy="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FF00"/>
                </a:solidFill>
                <a:latin typeface="Pinyon Script"/>
                <a:ea typeface="Pinyon Script"/>
                <a:cs typeface="Pinyon Script"/>
                <a:sym typeface="Pinyon Script"/>
              </a:rPr>
              <a:t>+ 10 </a:t>
            </a:r>
            <a:endParaRPr sz="1000">
              <a:solidFill>
                <a:srgbClr val="00FF00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sp>
        <p:nvSpPr>
          <p:cNvPr id="6149" name="Google Shape;6149;p46"/>
          <p:cNvSpPr/>
          <p:nvPr/>
        </p:nvSpPr>
        <p:spPr>
          <a:xfrm>
            <a:off x="4021957" y="1453813"/>
            <a:ext cx="947700" cy="5811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6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624" name="Google Shape;624;p16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625" name="Google Shape;625;p1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626" name="Google Shape;626;p1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627" name="Google Shape;627;p1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628" name="Google Shape;628;p16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629" name="Google Shape;629;p1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630" name="Google Shape;63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2" name="Google Shape;632;p1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33" name="Google Shape;633;p1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634" name="Google Shape;634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" name="Google Shape;635;p1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36" name="Google Shape;636;p1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637" name="Google Shape;637;p1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38" name="Google Shape;638;p16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639" name="Google Shape;639;p1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40" name="Google Shape;640;p16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41" name="Google Shape;641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2" name="Google Shape;64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3" name="Google Shape;643;p16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4" name="Google Shape;64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16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649" name="Google Shape;649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" name="Google Shape;656;p16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657" name="Google Shape;657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Google Shape;658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9" name="Google Shape;659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" name="Google Shape;664;p16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665" name="Google Shape;665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7" name="Google Shape;667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2" name="Google Shape;672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" name="Google Shape;673;p16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674" name="Google Shape;674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9" name="Google Shape;679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1" name="Google Shape;681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694" name="Google Shape;694;p16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695" name="Google Shape;695;p16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696" name="Google Shape;696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7" name="Google Shape;697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8" name="Google Shape;698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9" name="Google Shape;699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0" name="Google Shape;700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1" name="Google Shape;701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2" name="Google Shape;702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3" name="Google Shape;703;p16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704" name="Google Shape;704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5" name="Google Shape;705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6" name="Google Shape;706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7" name="Google Shape;707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8" name="Google Shape;708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9" name="Google Shape;709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0" name="Google Shape;710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1" name="Google Shape;711;p16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712" name="Google Shape;712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3" name="Google Shape;713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4" name="Google Shape;714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5" name="Google Shape;715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6" name="Google Shape;716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7" name="Google Shape;717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8" name="Google Shape;718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9" name="Google Shape;719;p16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720" name="Google Shape;720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1" name="Google Shape;721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2" name="Google Shape;722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3" name="Google Shape;723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4" name="Google Shape;724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5" name="Google Shape;725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" name="Google Shape;726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727" name="Google Shape;72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6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0" name="Google Shape;740;p16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741" name="Google Shape;741;p1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742" name="Google Shape;742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1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744" name="Google Shape;744;p16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745" name="Google Shape;745;p16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746" name="Google Shape;746;p1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747" name="Google Shape;747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748" name="Google Shape;748;p16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749" name="Google Shape;749;p1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750" name="Google Shape;750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751" name="Google Shape;751;p16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752" name="Google Shape;752;p1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753" name="Google Shape;753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754" name="Google Shape;754;p16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755" name="Google Shape;755;p16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756" name="Google Shape;756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757" name="Google Shape;757;p16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758" name="Google Shape;758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0" name="Google Shape;760;p16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761" name="Google Shape;761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1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3" name="Google Shape;763;p16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764" name="Google Shape;764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1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6" name="Google Shape;766;p16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767" name="Google Shape;767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1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Google Shape;769;p16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770" name="Google Shape;770;p16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16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774" name="Google Shape;774;p16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775" name="Google Shape;775;p16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776" name="Google Shape;776;p16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7" name="Google Shape;777;p16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78" name="Google Shape;778;p16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779" name="Google Shape;779;p1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80" name="Google Shape;780;p16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81" name="Google Shape;781;p16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2" name="Google Shape;782;p16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16"/>
          <p:cNvGrpSpPr/>
          <p:nvPr/>
        </p:nvGrpSpPr>
        <p:grpSpPr>
          <a:xfrm>
            <a:off x="2153236" y="1512325"/>
            <a:ext cx="4400627" cy="2981450"/>
            <a:chOff x="293361" y="2388850"/>
            <a:chExt cx="4400627" cy="2981450"/>
          </a:xfrm>
        </p:grpSpPr>
        <p:pic>
          <p:nvPicPr>
            <p:cNvPr id="785" name="Google Shape;785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3361" y="2388850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6" name="Google Shape;786;p16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톱니날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787" name="Google Shape;787;p16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788" name="Google Shape;788;p16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789" name="Google Shape;789;p16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790" name="Google Shape;790;p16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791" name="Google Shape;791;p16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792" name="Google Shape;792;p16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793" name="Google Shape;793;p16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794" name="Google Shape;794;p16"/>
            <p:cNvGrpSpPr/>
            <p:nvPr/>
          </p:nvGrpSpPr>
          <p:grpSpPr>
            <a:xfrm>
              <a:off x="1471325" y="3330977"/>
              <a:ext cx="313042" cy="749335"/>
              <a:chOff x="2783788" y="2501016"/>
              <a:chExt cx="322924" cy="953231"/>
            </a:xfrm>
          </p:grpSpPr>
          <p:sp>
            <p:nvSpPr>
              <p:cNvPr id="795" name="Google Shape;795;p16"/>
              <p:cNvSpPr/>
              <p:nvPr/>
            </p:nvSpPr>
            <p:spPr>
              <a:xfrm>
                <a:off x="2783845" y="2523947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796" name="Google Shape;796;p16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783788" y="2501016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7" name="Google Shape;797;p16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798" name="Google Shape;798;p16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799" name="Google Shape;799;p16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800" name="Google Shape;800;p16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801" name="Google Shape;801;p16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802" name="Google Shape;802;p16"/>
              <p:cNvSpPr/>
              <p:nvPr/>
            </p:nvSpPr>
            <p:spPr>
              <a:xfrm>
                <a:off x="596391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803" name="Google Shape;803;p16"/>
            <p:cNvSpPr txBox="1"/>
            <p:nvPr/>
          </p:nvSpPr>
          <p:spPr>
            <a:xfrm>
              <a:off x="2827639" y="446615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설치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804" name="Google Shape;804;p16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805" name="Google Shape;805;p16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806" name="Google Shape;806;p16"/>
          <p:cNvSpPr/>
          <p:nvPr/>
        </p:nvSpPr>
        <p:spPr>
          <a:xfrm>
            <a:off x="3217688" y="3734500"/>
            <a:ext cx="445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427;p15"/>
          <p:cNvSpPr txBox="1"/>
          <p:nvPr/>
        </p:nvSpPr>
        <p:spPr>
          <a:xfrm>
            <a:off x="3816283" y="3692714"/>
            <a:ext cx="827064" cy="6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 smtClean="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</a:t>
            </a:r>
            <a:endParaRPr sz="800" dirty="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187" name="Google Shape;42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1649" y="3625467"/>
            <a:ext cx="149118" cy="1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7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812" name="Google Shape;812;p17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813" name="Google Shape;813;p1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14" name="Google Shape;814;p1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15" name="Google Shape;815;p1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816" name="Google Shape;816;p17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817" name="Google Shape;817;p1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818" name="Google Shape;81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0" name="Google Shape;820;p1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821" name="Google Shape;821;p17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822" name="Google Shape;822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3" name="Google Shape;823;p1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824" name="Google Shape;824;p17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825" name="Google Shape;825;p1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826" name="Google Shape;826;p17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827" name="Google Shape;827;p1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828" name="Google Shape;828;p17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29" name="Google Shape;829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0" name="Google Shape;83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1" name="Google Shape;831;p17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2" name="Google Shape;83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6" name="Google Shape;836;p17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837" name="Google Shape;837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4" name="Google Shape;844;p17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845" name="Google Shape;845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6" name="Google Shape;846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2" name="Google Shape;852;p17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853" name="Google Shape;853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0" name="Google Shape;860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1" name="Google Shape;861;p17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862" name="Google Shape;862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9" name="Google Shape;869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882" name="Google Shape;882;p17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883" name="Google Shape;883;p17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884" name="Google Shape;884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5" name="Google Shape;885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6" name="Google Shape;886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7" name="Google Shape;887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8" name="Google Shape;888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9" name="Google Shape;889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0" name="Google Shape;890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91" name="Google Shape;891;p17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892" name="Google Shape;892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3" name="Google Shape;893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4" name="Google Shape;894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5" name="Google Shape;895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6" name="Google Shape;896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7" name="Google Shape;897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8" name="Google Shape;898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99" name="Google Shape;899;p17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900" name="Google Shape;900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1" name="Google Shape;901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2" name="Google Shape;902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3" name="Google Shape;903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4" name="Google Shape;904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5" name="Google Shape;905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6" name="Google Shape;906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7" name="Google Shape;907;p17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908" name="Google Shape;908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9" name="Google Shape;909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0" name="Google Shape;910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1" name="Google Shape;911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2" name="Google Shape;912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3" name="Google Shape;913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4" name="Google Shape;914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15" name="Google Shape;91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7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929" name="Google Shape;929;p1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930" name="Google Shape;930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1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932" name="Google Shape;932;p17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933" name="Google Shape;933;p17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934" name="Google Shape;934;p1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935" name="Google Shape;935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936" name="Google Shape;936;p17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937" name="Google Shape;937;p1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938" name="Google Shape;938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939" name="Google Shape;939;p17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940" name="Google Shape;940;p1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941" name="Google Shape;941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942" name="Google Shape;942;p17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943" name="Google Shape;943;p17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944" name="Google Shape;944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945" name="Google Shape;945;p17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946" name="Google Shape;946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8" name="Google Shape;948;p17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949" name="Google Shape;949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1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1" name="Google Shape;951;p17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952" name="Google Shape;952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1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4" name="Google Shape;954;p17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955" name="Google Shape;955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1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7" name="Google Shape;957;p17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958" name="Google Shape;958;p17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17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962" name="Google Shape;962;p17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963" name="Google Shape;963;p17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964" name="Google Shape;964;p17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5" name="Google Shape;965;p17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6" name="Google Shape;966;p17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967" name="Google Shape;967;p17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68" name="Google Shape;968;p17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969" name="Google Shape;969;p17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0" name="Google Shape;970;p17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7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17"/>
          <p:cNvGrpSpPr/>
          <p:nvPr/>
        </p:nvGrpSpPr>
        <p:grpSpPr>
          <a:xfrm>
            <a:off x="2153236" y="1512325"/>
            <a:ext cx="4400627" cy="2981450"/>
            <a:chOff x="293361" y="2388850"/>
            <a:chExt cx="4400627" cy="2981450"/>
          </a:xfrm>
        </p:grpSpPr>
        <p:pic>
          <p:nvPicPr>
            <p:cNvPr id="973" name="Google Shape;973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3361" y="2388850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4" name="Google Shape;974;p17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톱니날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975" name="Google Shape;975;p17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976" name="Google Shape;976;p17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977" name="Google Shape;977;p17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978" name="Google Shape;978;p17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979" name="Google Shape;979;p17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980" name="Google Shape;980;p17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981" name="Google Shape;981;p17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982" name="Google Shape;982;p17"/>
            <p:cNvGrpSpPr/>
            <p:nvPr/>
          </p:nvGrpSpPr>
          <p:grpSpPr>
            <a:xfrm>
              <a:off x="1471325" y="3330977"/>
              <a:ext cx="313042" cy="749335"/>
              <a:chOff x="2783788" y="2501016"/>
              <a:chExt cx="322924" cy="953231"/>
            </a:xfrm>
          </p:grpSpPr>
          <p:sp>
            <p:nvSpPr>
              <p:cNvPr id="983" name="Google Shape;983;p17"/>
              <p:cNvSpPr/>
              <p:nvPr/>
            </p:nvSpPr>
            <p:spPr>
              <a:xfrm>
                <a:off x="2783845" y="2523947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984" name="Google Shape;984;p17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783788" y="2501016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5" name="Google Shape;985;p17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986" name="Google Shape;986;p17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987" name="Google Shape;987;p17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988" name="Google Shape;988;p17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989" name="Google Shape;989;p17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990" name="Google Shape;990;p17"/>
              <p:cNvSpPr/>
              <p:nvPr/>
            </p:nvSpPr>
            <p:spPr>
              <a:xfrm>
                <a:off x="596391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991" name="Google Shape;991;p17"/>
            <p:cNvSpPr txBox="1"/>
            <p:nvPr/>
          </p:nvSpPr>
          <p:spPr>
            <a:xfrm>
              <a:off x="2827639" y="446615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92" name="Google Shape;992;p17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93" name="Google Shape;993;p17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994" name="Google Shape;994;p17"/>
          <p:cNvSpPr/>
          <p:nvPr/>
        </p:nvSpPr>
        <p:spPr>
          <a:xfrm>
            <a:off x="3217688" y="3734500"/>
            <a:ext cx="445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17"/>
          <p:cNvGrpSpPr/>
          <p:nvPr/>
        </p:nvGrpSpPr>
        <p:grpSpPr>
          <a:xfrm>
            <a:off x="2342325" y="1595425"/>
            <a:ext cx="4083600" cy="2538025"/>
            <a:chOff x="2342325" y="1595425"/>
            <a:chExt cx="4083600" cy="2538025"/>
          </a:xfrm>
        </p:grpSpPr>
        <p:pic>
          <p:nvPicPr>
            <p:cNvPr id="996" name="Google Shape;996;p17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342325" y="1595425"/>
              <a:ext cx="4083600" cy="253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7" name="Google Shape;997;p17"/>
            <p:cNvPicPr preferRelativeResize="0"/>
            <p:nvPr/>
          </p:nvPicPr>
          <p:blipFill rotWithShape="1">
            <a:blip r:embed="rId18">
              <a:alphaModFix/>
            </a:blip>
            <a:srcRect t="50001" r="74453" b="25544"/>
            <a:stretch/>
          </p:blipFill>
          <p:spPr>
            <a:xfrm>
              <a:off x="3068299" y="2580883"/>
              <a:ext cx="322924" cy="32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8" name="Google Shape;998;p17"/>
            <p:cNvSpPr txBox="1"/>
            <p:nvPr/>
          </p:nvSpPr>
          <p:spPr>
            <a:xfrm>
              <a:off x="2692579" y="2930190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3583675" y="2718000"/>
              <a:ext cx="206400" cy="48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00" name="Google Shape;1000;p17"/>
            <p:cNvPicPr preferRelativeResize="0"/>
            <p:nvPr/>
          </p:nvPicPr>
          <p:blipFill rotWithShape="1">
            <a:blip r:embed="rId20">
              <a:alphaModFix/>
            </a:blip>
            <a:srcRect t="50001" r="74453" b="25544"/>
            <a:stretch/>
          </p:blipFill>
          <p:spPr>
            <a:xfrm>
              <a:off x="5087324" y="2220700"/>
              <a:ext cx="322924" cy="32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1" name="Google Shape;1001;p17"/>
            <p:cNvSpPr txBox="1"/>
            <p:nvPr/>
          </p:nvSpPr>
          <p:spPr>
            <a:xfrm>
              <a:off x="3577942" y="2930400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5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002" name="Google Shape;1002;p17"/>
            <p:cNvSpPr txBox="1"/>
            <p:nvPr/>
          </p:nvSpPr>
          <p:spPr>
            <a:xfrm>
              <a:off x="3989718" y="3344625"/>
              <a:ext cx="629400" cy="2133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1003" name="Google Shape;1003;p17"/>
            <p:cNvGrpSpPr/>
            <p:nvPr/>
          </p:nvGrpSpPr>
          <p:grpSpPr>
            <a:xfrm>
              <a:off x="4458400" y="2403988"/>
              <a:ext cx="479838" cy="723550"/>
              <a:chOff x="4569825" y="2389775"/>
              <a:chExt cx="479838" cy="723550"/>
            </a:xfrm>
          </p:grpSpPr>
          <p:sp>
            <p:nvSpPr>
              <p:cNvPr id="1004" name="Google Shape;1004;p17"/>
              <p:cNvSpPr/>
              <p:nvPr/>
            </p:nvSpPr>
            <p:spPr>
              <a:xfrm>
                <a:off x="4793275" y="2389775"/>
                <a:ext cx="252000" cy="48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7"/>
              <p:cNvSpPr/>
              <p:nvPr/>
            </p:nvSpPr>
            <p:spPr>
              <a:xfrm>
                <a:off x="4784500" y="2410375"/>
                <a:ext cx="15600" cy="3240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7"/>
              <p:cNvSpPr/>
              <p:nvPr/>
            </p:nvSpPr>
            <p:spPr>
              <a:xfrm>
                <a:off x="4569825" y="2730925"/>
                <a:ext cx="234000" cy="48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7"/>
              <p:cNvSpPr/>
              <p:nvPr/>
            </p:nvSpPr>
            <p:spPr>
              <a:xfrm>
                <a:off x="4797663" y="3064425"/>
                <a:ext cx="252000" cy="489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7"/>
              <p:cNvSpPr/>
              <p:nvPr/>
            </p:nvSpPr>
            <p:spPr>
              <a:xfrm>
                <a:off x="4788888" y="2779975"/>
                <a:ext cx="15600" cy="3240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09" name="Google Shape;1009;p17"/>
            <p:cNvPicPr preferRelativeResize="0"/>
            <p:nvPr/>
          </p:nvPicPr>
          <p:blipFill rotWithShape="1">
            <a:blip r:embed="rId18">
              <a:alphaModFix/>
            </a:blip>
            <a:srcRect t="75545" r="74453"/>
            <a:stretch/>
          </p:blipFill>
          <p:spPr>
            <a:xfrm>
              <a:off x="3944238" y="2585753"/>
              <a:ext cx="359997" cy="3600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0" name="Google Shape;1010;p17"/>
            <p:cNvSpPr txBox="1"/>
            <p:nvPr/>
          </p:nvSpPr>
          <p:spPr>
            <a:xfrm>
              <a:off x="4702492" y="2568125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15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011" name="Google Shape;1011;p17"/>
            <p:cNvPicPr preferRelativeResize="0"/>
            <p:nvPr/>
          </p:nvPicPr>
          <p:blipFill rotWithShape="1">
            <a:blip r:embed="rId21">
              <a:alphaModFix/>
            </a:blip>
            <a:srcRect t="50001" r="74453" b="25544"/>
            <a:stretch/>
          </p:blipFill>
          <p:spPr>
            <a:xfrm>
              <a:off x="5087324" y="2920688"/>
              <a:ext cx="322924" cy="32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2" name="Google Shape;1012;p17"/>
            <p:cNvSpPr txBox="1"/>
            <p:nvPr/>
          </p:nvSpPr>
          <p:spPr>
            <a:xfrm>
              <a:off x="4702492" y="3268113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15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013" name="Google Shape;1013;p17"/>
          <p:cNvSpPr/>
          <p:nvPr/>
        </p:nvSpPr>
        <p:spPr>
          <a:xfrm rot="-5400000">
            <a:off x="5453325" y="2274800"/>
            <a:ext cx="2793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17"/>
          <p:cNvSpPr txBox="1"/>
          <p:nvPr/>
        </p:nvSpPr>
        <p:spPr>
          <a:xfrm>
            <a:off x="5559337" y="2272550"/>
            <a:ext cx="654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9D9D9"/>
                </a:solidFill>
              </a:rPr>
              <a:t>터치</a:t>
            </a:r>
            <a:endParaRPr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8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1020" name="Google Shape;1020;p18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021" name="Google Shape;1021;p1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22" name="Google Shape;1022;p1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23" name="Google Shape;1023;p1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24" name="Google Shape;1024;p18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1025" name="Google Shape;1025;p1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026" name="Google Shape;102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8" name="Google Shape;1028;p1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029" name="Google Shape;1029;p18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1030" name="Google Shape;1030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1" name="Google Shape;1031;p1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032" name="Google Shape;1032;p18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1033" name="Google Shape;1033;p1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034" name="Google Shape;1034;p18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1035" name="Google Shape;1035;p1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036" name="Google Shape;1036;p18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037" name="Google Shape;1037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8" name="Google Shape;103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9" name="Google Shape;1039;p18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0" name="Google Shape;1040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4" name="Google Shape;1044;p18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045" name="Google Shape;104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6" name="Google Shape;104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7" name="Google Shape;1047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2" name="Google Shape;1052;p18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053" name="Google Shape;1053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4" name="Google Shape;1054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7" name="Google Shape;1057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0" name="Google Shape;1060;p18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1061" name="Google Shape;1061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8" name="Google Shape;1068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9" name="Google Shape;1069;p18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070" name="Google Shape;1070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4" name="Google Shape;1074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5" name="Google Shape;1075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6" name="Google Shape;107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7" name="Google Shape;1077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090" name="Google Shape;1090;p18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091" name="Google Shape;1091;p18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092" name="Google Shape;1092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3" name="Google Shape;1093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4" name="Google Shape;1094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5" name="Google Shape;1095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6" name="Google Shape;1096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7" name="Google Shape;1097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8" name="Google Shape;1098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9" name="Google Shape;1099;p18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100" name="Google Shape;1100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1" name="Google Shape;1101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2" name="Google Shape;1102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3" name="Google Shape;1103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4" name="Google Shape;1104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5" name="Google Shape;1105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6" name="Google Shape;1106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7" name="Google Shape;1107;p18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108" name="Google Shape;1108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9" name="Google Shape;1109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0" name="Google Shape;1110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1" name="Google Shape;1111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2" name="Google Shape;1112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3" name="Google Shape;1113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4" name="Google Shape;1114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5" name="Google Shape;1115;p18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116" name="Google Shape;1116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7" name="Google Shape;1117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8" name="Google Shape;1118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9" name="Google Shape;1119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0" name="Google Shape;1120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1" name="Google Shape;1121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2" name="Google Shape;1122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23" name="Google Shape;112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8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6" name="Google Shape;1136;p18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137" name="Google Shape;1137;p1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138" name="Google Shape;1138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" name="Google Shape;1139;p1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140" name="Google Shape;1140;p18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141" name="Google Shape;1141;p18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142" name="Google Shape;1142;p1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143" name="Google Shape;1143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144" name="Google Shape;1144;p18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145" name="Google Shape;1145;p1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146" name="Google Shape;1146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147" name="Google Shape;1147;p18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148" name="Google Shape;1148;p1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149" name="Google Shape;1149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150" name="Google Shape;1150;p18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151" name="Google Shape;1151;p18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152" name="Google Shape;1152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153" name="Google Shape;1153;p18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154" name="Google Shape;1154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Google Shape;1155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6" name="Google Shape;1156;p18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157" name="Google Shape;1157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Google Shape;1158;p1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9" name="Google Shape;1159;p18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160" name="Google Shape;1160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1" name="Google Shape;1161;p1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2" name="Google Shape;1162;p18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163" name="Google Shape;1163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1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5" name="Google Shape;1165;p18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166" name="Google Shape;1166;p18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18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1170" name="Google Shape;1170;p18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1171" name="Google Shape;1171;p18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72" name="Google Shape;1172;p18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3" name="Google Shape;1173;p18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74" name="Google Shape;1174;p18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1175" name="Google Shape;1175;p18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76" name="Google Shape;1176;p18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177" name="Google Shape;1177;p18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78" name="Google Shape;1178;p18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8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18"/>
          <p:cNvGrpSpPr/>
          <p:nvPr/>
        </p:nvGrpSpPr>
        <p:grpSpPr>
          <a:xfrm>
            <a:off x="2153236" y="1512325"/>
            <a:ext cx="4400627" cy="2981450"/>
            <a:chOff x="293361" y="2388850"/>
            <a:chExt cx="4400627" cy="2981450"/>
          </a:xfrm>
        </p:grpSpPr>
        <p:pic>
          <p:nvPicPr>
            <p:cNvPr id="1181" name="Google Shape;1181;p1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3361" y="2388850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2" name="Google Shape;1182;p18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톱니날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1183" name="Google Shape;1183;p18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1184" name="Google Shape;1184;p18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185" name="Google Shape;1185;p18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186" name="Google Shape;1186;p18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187" name="Google Shape;1187;p18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1188" name="Google Shape;1188;p18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1189" name="Google Shape;1189;p18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1190" name="Google Shape;1190;p18"/>
            <p:cNvGrpSpPr/>
            <p:nvPr/>
          </p:nvGrpSpPr>
          <p:grpSpPr>
            <a:xfrm>
              <a:off x="1471325" y="3330977"/>
              <a:ext cx="313042" cy="749335"/>
              <a:chOff x="2783788" y="2501016"/>
              <a:chExt cx="322924" cy="953231"/>
            </a:xfrm>
          </p:grpSpPr>
          <p:sp>
            <p:nvSpPr>
              <p:cNvPr id="1191" name="Google Shape;1191;p18"/>
              <p:cNvSpPr/>
              <p:nvPr/>
            </p:nvSpPr>
            <p:spPr>
              <a:xfrm>
                <a:off x="2783845" y="2523947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192" name="Google Shape;1192;p18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783788" y="2501016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93" name="Google Shape;1193;p18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1194" name="Google Shape;1194;p18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195" name="Google Shape;1195;p18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196" name="Google Shape;1196;p18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197" name="Google Shape;1197;p18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198" name="Google Shape;1198;p18"/>
              <p:cNvSpPr/>
              <p:nvPr/>
            </p:nvSpPr>
            <p:spPr>
              <a:xfrm>
                <a:off x="596391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1199" name="Google Shape;1199;p18"/>
            <p:cNvSpPr txBox="1"/>
            <p:nvPr/>
          </p:nvSpPr>
          <p:spPr>
            <a:xfrm>
              <a:off x="2827639" y="446615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00" name="Google Shape;1200;p18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01" name="Google Shape;1201;p18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202" name="Google Shape;1202;p18"/>
          <p:cNvSpPr/>
          <p:nvPr/>
        </p:nvSpPr>
        <p:spPr>
          <a:xfrm>
            <a:off x="3217688" y="3734500"/>
            <a:ext cx="445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3" name="Google Shape;1203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42325" y="1595425"/>
            <a:ext cx="4083600" cy="25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8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3068299" y="2580883"/>
            <a:ext cx="322924" cy="32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8"/>
          <p:cNvSpPr txBox="1"/>
          <p:nvPr/>
        </p:nvSpPr>
        <p:spPr>
          <a:xfrm>
            <a:off x="2692579" y="2930190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 1</a:t>
            </a:r>
            <a:endParaRPr sz="8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206" name="Google Shape;1206;p18"/>
          <p:cNvSpPr/>
          <p:nvPr/>
        </p:nvSpPr>
        <p:spPr>
          <a:xfrm>
            <a:off x="3583675" y="2718000"/>
            <a:ext cx="206400" cy="4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7" name="Google Shape;1207;p18"/>
          <p:cNvPicPr preferRelativeResize="0"/>
          <p:nvPr/>
        </p:nvPicPr>
        <p:blipFill rotWithShape="1">
          <a:blip r:embed="rId20">
            <a:alphaModFix/>
          </a:blip>
          <a:srcRect t="50001" r="74453" b="25544"/>
          <a:stretch/>
        </p:blipFill>
        <p:spPr>
          <a:xfrm>
            <a:off x="5087324" y="2220700"/>
            <a:ext cx="322924" cy="32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8"/>
          <p:cNvSpPr txBox="1"/>
          <p:nvPr/>
        </p:nvSpPr>
        <p:spPr>
          <a:xfrm>
            <a:off x="3577942" y="2930400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 5</a:t>
            </a:r>
            <a:endParaRPr sz="8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209" name="Google Shape;1209;p18"/>
          <p:cNvSpPr txBox="1"/>
          <p:nvPr/>
        </p:nvSpPr>
        <p:spPr>
          <a:xfrm>
            <a:off x="3989718" y="3344625"/>
            <a:ext cx="629400" cy="2133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D5F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확인</a:t>
            </a:r>
            <a:endParaRPr sz="1000" b="1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1210" name="Google Shape;1210;p18"/>
          <p:cNvGrpSpPr/>
          <p:nvPr/>
        </p:nvGrpSpPr>
        <p:grpSpPr>
          <a:xfrm>
            <a:off x="4458400" y="2403988"/>
            <a:ext cx="479838" cy="723550"/>
            <a:chOff x="4569825" y="2389775"/>
            <a:chExt cx="479838" cy="723550"/>
          </a:xfrm>
        </p:grpSpPr>
        <p:sp>
          <p:nvSpPr>
            <p:cNvPr id="1211" name="Google Shape;1211;p18"/>
            <p:cNvSpPr/>
            <p:nvPr/>
          </p:nvSpPr>
          <p:spPr>
            <a:xfrm>
              <a:off x="4793275" y="2389775"/>
              <a:ext cx="252000" cy="48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>
              <a:off x="4784500" y="2410375"/>
              <a:ext cx="15600" cy="3240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>
              <a:off x="4569825" y="2730925"/>
              <a:ext cx="234000" cy="48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>
              <a:off x="4797663" y="3064425"/>
              <a:ext cx="252000" cy="48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>
              <a:off x="4788888" y="2779975"/>
              <a:ext cx="15600" cy="3240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6" name="Google Shape;1216;p18"/>
          <p:cNvPicPr preferRelativeResize="0"/>
          <p:nvPr/>
        </p:nvPicPr>
        <p:blipFill rotWithShape="1">
          <a:blip r:embed="rId18">
            <a:alphaModFix/>
          </a:blip>
          <a:srcRect t="75545" r="74453"/>
          <a:stretch/>
        </p:blipFill>
        <p:spPr>
          <a:xfrm>
            <a:off x="3944238" y="2585753"/>
            <a:ext cx="359997" cy="36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8"/>
          <p:cNvSpPr txBox="1"/>
          <p:nvPr/>
        </p:nvSpPr>
        <p:spPr>
          <a:xfrm>
            <a:off x="4702492" y="2568125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 15</a:t>
            </a:r>
            <a:endParaRPr sz="8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218" name="Google Shape;1218;p18"/>
          <p:cNvPicPr preferRelativeResize="0"/>
          <p:nvPr/>
        </p:nvPicPr>
        <p:blipFill rotWithShape="1">
          <a:blip r:embed="rId21">
            <a:alphaModFix/>
          </a:blip>
          <a:srcRect t="50001" r="74453" b="25544"/>
          <a:stretch/>
        </p:blipFill>
        <p:spPr>
          <a:xfrm>
            <a:off x="5087324" y="2920688"/>
            <a:ext cx="322924" cy="32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8"/>
          <p:cNvSpPr txBox="1"/>
          <p:nvPr/>
        </p:nvSpPr>
        <p:spPr>
          <a:xfrm>
            <a:off x="4702492" y="3268113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 15</a:t>
            </a:r>
            <a:endParaRPr sz="8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220" name="Google Shape;1220;p18"/>
          <p:cNvSpPr/>
          <p:nvPr/>
        </p:nvSpPr>
        <p:spPr>
          <a:xfrm rot="-5400000">
            <a:off x="5453325" y="2274800"/>
            <a:ext cx="2793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18"/>
          <p:cNvSpPr txBox="1"/>
          <p:nvPr/>
        </p:nvSpPr>
        <p:spPr>
          <a:xfrm>
            <a:off x="5559337" y="2272550"/>
            <a:ext cx="654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9D9D9"/>
                </a:solidFill>
              </a:rPr>
              <a:t>터치</a:t>
            </a:r>
            <a:endParaRPr sz="1200">
              <a:solidFill>
                <a:srgbClr val="D9D9D9"/>
              </a:solidFill>
            </a:endParaRPr>
          </a:p>
        </p:txBody>
      </p:sp>
      <p:grpSp>
        <p:nvGrpSpPr>
          <p:cNvPr id="1222" name="Google Shape;1222;p18"/>
          <p:cNvGrpSpPr/>
          <p:nvPr/>
        </p:nvGrpSpPr>
        <p:grpSpPr>
          <a:xfrm>
            <a:off x="2721325" y="1767016"/>
            <a:ext cx="3325600" cy="2186656"/>
            <a:chOff x="2721325" y="1600888"/>
            <a:chExt cx="3325600" cy="2435300"/>
          </a:xfrm>
        </p:grpSpPr>
        <p:pic>
          <p:nvPicPr>
            <p:cNvPr id="1223" name="Google Shape;1223;p18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721325" y="1600888"/>
              <a:ext cx="3325600" cy="243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4" name="Google Shape;1224;p18"/>
            <p:cNvPicPr preferRelativeResize="0"/>
            <p:nvPr/>
          </p:nvPicPr>
          <p:blipFill rotWithShape="1">
            <a:blip r:embed="rId20">
              <a:alphaModFix/>
            </a:blip>
            <a:srcRect t="50001" r="74453" b="25544"/>
            <a:stretch/>
          </p:blipFill>
          <p:spPr>
            <a:xfrm>
              <a:off x="3487740" y="2563312"/>
              <a:ext cx="359977" cy="510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18"/>
            <p:cNvSpPr txBox="1"/>
            <p:nvPr/>
          </p:nvSpPr>
          <p:spPr>
            <a:xfrm>
              <a:off x="3939973" y="2108456"/>
              <a:ext cx="8898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15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26" name="Google Shape;1226;p18"/>
            <p:cNvSpPr txBox="1"/>
            <p:nvPr/>
          </p:nvSpPr>
          <p:spPr>
            <a:xfrm>
              <a:off x="4441158" y="2493542"/>
              <a:ext cx="752700" cy="18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공격력</a:t>
              </a:r>
              <a:endParaRPr sz="7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27" name="Google Shape;1227;p18"/>
            <p:cNvSpPr txBox="1"/>
            <p:nvPr/>
          </p:nvSpPr>
          <p:spPr>
            <a:xfrm>
              <a:off x="4427131" y="2753976"/>
              <a:ext cx="751500" cy="18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공격력</a:t>
              </a:r>
              <a:endParaRPr sz="7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28" name="Google Shape;1228;p18"/>
            <p:cNvSpPr txBox="1"/>
            <p:nvPr/>
          </p:nvSpPr>
          <p:spPr>
            <a:xfrm>
              <a:off x="4423425" y="3032078"/>
              <a:ext cx="764100" cy="18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발동속도</a:t>
              </a:r>
              <a:endParaRPr sz="7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29" name="Google Shape;1229;p18"/>
            <p:cNvSpPr txBox="1"/>
            <p:nvPr/>
          </p:nvSpPr>
          <p:spPr>
            <a:xfrm>
              <a:off x="5281801" y="2755925"/>
              <a:ext cx="2112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EFEFEF"/>
                  </a:solidFill>
                </a:rPr>
                <a:t>0</a:t>
              </a:r>
              <a:endParaRPr sz="700" b="1">
                <a:solidFill>
                  <a:srgbClr val="EFEFEF"/>
                </a:solidFill>
              </a:endParaRPr>
            </a:p>
          </p:txBody>
        </p:sp>
        <p:sp>
          <p:nvSpPr>
            <p:cNvPr id="1230" name="Google Shape;1230;p18"/>
            <p:cNvSpPr txBox="1"/>
            <p:nvPr/>
          </p:nvSpPr>
          <p:spPr>
            <a:xfrm>
              <a:off x="5279786" y="3032078"/>
              <a:ext cx="2151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EFEFEF"/>
                  </a:solidFill>
                </a:rPr>
                <a:t>1</a:t>
              </a:r>
              <a:endParaRPr sz="700" b="1">
                <a:solidFill>
                  <a:srgbClr val="EFEFEF"/>
                </a:solidFill>
              </a:endParaRPr>
            </a:p>
          </p:txBody>
        </p:sp>
        <p:sp>
          <p:nvSpPr>
            <p:cNvPr id="1231" name="Google Shape;1231;p18"/>
            <p:cNvSpPr txBox="1"/>
            <p:nvPr/>
          </p:nvSpPr>
          <p:spPr>
            <a:xfrm>
              <a:off x="5283023" y="2493714"/>
              <a:ext cx="2118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>
                  <a:solidFill>
                    <a:srgbClr val="EFEFEF"/>
                  </a:solidFill>
                </a:rPr>
                <a:t>2</a:t>
              </a:r>
              <a:endParaRPr sz="700" b="1">
                <a:solidFill>
                  <a:srgbClr val="EFEFEF"/>
                </a:solidFill>
              </a:endParaRPr>
            </a:p>
          </p:txBody>
        </p:sp>
        <p:sp>
          <p:nvSpPr>
            <p:cNvPr id="1232" name="Google Shape;1232;p18"/>
            <p:cNvSpPr/>
            <p:nvPr/>
          </p:nvSpPr>
          <p:spPr>
            <a:xfrm>
              <a:off x="5588914" y="2519004"/>
              <a:ext cx="67200" cy="1368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8"/>
            <p:cNvSpPr/>
            <p:nvPr/>
          </p:nvSpPr>
          <p:spPr>
            <a:xfrm>
              <a:off x="5574815" y="3085599"/>
              <a:ext cx="73200" cy="83100"/>
            </a:xfrm>
            <a:prstGeom prst="mathMinus">
              <a:avLst>
                <a:gd name="adj1" fmla="val 23520"/>
              </a:avLst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8"/>
            <p:cNvSpPr/>
            <p:nvPr/>
          </p:nvSpPr>
          <p:spPr>
            <a:xfrm rot="10800000">
              <a:off x="5588900" y="2792536"/>
              <a:ext cx="67200" cy="136800"/>
            </a:xfrm>
            <a:prstGeom prst="up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8"/>
            <p:cNvSpPr txBox="1"/>
            <p:nvPr/>
          </p:nvSpPr>
          <p:spPr>
            <a:xfrm>
              <a:off x="3838567" y="1983290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얼음 톱니날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236" name="Google Shape;1236;p18"/>
          <p:cNvSpPr txBox="1"/>
          <p:nvPr/>
        </p:nvSpPr>
        <p:spPr>
          <a:xfrm>
            <a:off x="3941475" y="3326926"/>
            <a:ext cx="885300" cy="2082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4F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sz="1000" b="1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237" name="Google Shape;1237;p18"/>
          <p:cNvSpPr/>
          <p:nvPr/>
        </p:nvSpPr>
        <p:spPr>
          <a:xfrm>
            <a:off x="4135913" y="3531663"/>
            <a:ext cx="445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8"/>
          <p:cNvSpPr txBox="1"/>
          <p:nvPr/>
        </p:nvSpPr>
        <p:spPr>
          <a:xfrm>
            <a:off x="4057137" y="3793650"/>
            <a:ext cx="654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9D9D9"/>
                </a:solidFill>
              </a:rPr>
              <a:t>터치</a:t>
            </a:r>
            <a:endParaRPr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9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1244" name="Google Shape;1244;p19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245" name="Google Shape;1245;p1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246" name="Google Shape;1246;p1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247" name="Google Shape;1247;p1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248" name="Google Shape;1248;p19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1249" name="Google Shape;1249;p19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250" name="Google Shape;125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1" name="Google Shape;125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2" name="Google Shape;1252;p1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253" name="Google Shape;1253;p19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1254" name="Google Shape;1254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5" name="Google Shape;1255;p1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56" name="Google Shape;1256;p19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1257" name="Google Shape;1257;p1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58" name="Google Shape;1258;p19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1259" name="Google Shape;1259;p1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60" name="Google Shape;1260;p19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261" name="Google Shape;1261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2" name="Google Shape;126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3" name="Google Shape;1263;p19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4" name="Google Shape;126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8" name="Google Shape;1268;p19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269" name="Google Shape;1269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3" name="Google Shape;1273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4" name="Google Shape;1274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6" name="Google Shape;1276;p19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277" name="Google Shape;1277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8" name="Google Shape;1278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9" name="Google Shape;1279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" name="Google Shape;128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Google Shape;1283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4" name="Google Shape;1284;p19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1285" name="Google Shape;1285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2" name="Google Shape;1292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3" name="Google Shape;1293;p19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294" name="Google Shape;1294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0" name="Google Shape;1300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1" name="Google Shape;1301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314" name="Google Shape;1314;p19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315" name="Google Shape;1315;p19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316" name="Google Shape;1316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7" name="Google Shape;1317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8" name="Google Shape;1318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9" name="Google Shape;1319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0" name="Google Shape;1320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1" name="Google Shape;1321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2" name="Google Shape;1322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23" name="Google Shape;1323;p19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324" name="Google Shape;1324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5" name="Google Shape;1325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6" name="Google Shape;1326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7" name="Google Shape;1327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8" name="Google Shape;1328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9" name="Google Shape;1329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0" name="Google Shape;1330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1" name="Google Shape;1331;p19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332" name="Google Shape;1332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3" name="Google Shape;1333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4" name="Google Shape;1334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5" name="Google Shape;1335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6" name="Google Shape;1336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7" name="Google Shape;1337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8" name="Google Shape;1338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9" name="Google Shape;1339;p19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340" name="Google Shape;1340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1" name="Google Shape;1341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2" name="Google Shape;1342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3" name="Google Shape;1343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4" name="Google Shape;1344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5" name="Google Shape;1345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6" name="Google Shape;1346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347" name="Google Shape;134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9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0" name="Google Shape;1360;p19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361" name="Google Shape;1361;p19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362" name="Google Shape;1362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3" name="Google Shape;1363;p19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364" name="Google Shape;1364;p19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365" name="Google Shape;1365;p19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366" name="Google Shape;1366;p1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367" name="Google Shape;1367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368" name="Google Shape;1368;p19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369" name="Google Shape;1369;p1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370" name="Google Shape;1370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371" name="Google Shape;1371;p19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372" name="Google Shape;1372;p1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373" name="Google Shape;1373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374" name="Google Shape;1374;p19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375" name="Google Shape;1375;p19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376" name="Google Shape;1376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377" name="Google Shape;1377;p19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378" name="Google Shape;1378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9" name="Google Shape;1379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0" name="Google Shape;1380;p19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381" name="Google Shape;1381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1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3" name="Google Shape;1383;p19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384" name="Google Shape;1384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1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6" name="Google Shape;1386;p19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387" name="Google Shape;1387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8" name="Google Shape;1388;p1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9" name="Google Shape;1389;p19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390" name="Google Shape;1390;p19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9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9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19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1394" name="Google Shape;1394;p19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1395" name="Google Shape;1395;p19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396" name="Google Shape;1396;p19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7" name="Google Shape;1397;p19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98" name="Google Shape;1398;p19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1399" name="Google Shape;1399;p19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00" name="Google Shape;1400;p19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401" name="Google Shape;1401;p19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02" name="Google Shape;1402;p19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9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19"/>
          <p:cNvGrpSpPr/>
          <p:nvPr/>
        </p:nvGrpSpPr>
        <p:grpSpPr>
          <a:xfrm>
            <a:off x="2153236" y="1512325"/>
            <a:ext cx="4400627" cy="2981450"/>
            <a:chOff x="293361" y="2388850"/>
            <a:chExt cx="4400627" cy="2981450"/>
          </a:xfrm>
        </p:grpSpPr>
        <p:pic>
          <p:nvPicPr>
            <p:cNvPr id="1405" name="Google Shape;1405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3361" y="2388850"/>
              <a:ext cx="4400627" cy="2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19"/>
            <p:cNvSpPr txBox="1"/>
            <p:nvPr/>
          </p:nvSpPr>
          <p:spPr>
            <a:xfrm>
              <a:off x="1947379" y="28278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톱니날</a:t>
              </a:r>
              <a:endParaRPr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grpSp>
          <p:nvGrpSpPr>
            <p:cNvPr id="1407" name="Google Shape;1407;p19"/>
            <p:cNvGrpSpPr/>
            <p:nvPr/>
          </p:nvGrpSpPr>
          <p:grpSpPr>
            <a:xfrm>
              <a:off x="2706250" y="3348988"/>
              <a:ext cx="1302313" cy="813775"/>
              <a:chOff x="4556750" y="2368425"/>
              <a:chExt cx="1302313" cy="813775"/>
            </a:xfrm>
          </p:grpSpPr>
          <p:sp>
            <p:nvSpPr>
              <p:cNvPr id="1408" name="Google Shape;1408;p19"/>
              <p:cNvSpPr txBox="1"/>
              <p:nvPr/>
            </p:nvSpPr>
            <p:spPr>
              <a:xfrm>
                <a:off x="4556750" y="2368425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물리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409" name="Google Shape;1409;p19"/>
              <p:cNvSpPr txBox="1"/>
              <p:nvPr/>
            </p:nvSpPr>
            <p:spPr>
              <a:xfrm>
                <a:off x="4556750" y="26816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마법 공격력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410" name="Google Shape;1410;p19"/>
              <p:cNvSpPr txBox="1"/>
              <p:nvPr/>
            </p:nvSpPr>
            <p:spPr>
              <a:xfrm>
                <a:off x="4564538" y="2964400"/>
                <a:ext cx="922800" cy="2178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발동속도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411" name="Google Shape;1411;p19"/>
              <p:cNvSpPr txBox="1"/>
              <p:nvPr/>
            </p:nvSpPr>
            <p:spPr>
              <a:xfrm>
                <a:off x="5591475" y="268385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1412" name="Google Shape;1412;p19"/>
              <p:cNvSpPr txBox="1"/>
              <p:nvPr/>
            </p:nvSpPr>
            <p:spPr>
              <a:xfrm>
                <a:off x="5599263" y="2964400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  <p:sp>
            <p:nvSpPr>
              <p:cNvPr id="1413" name="Google Shape;1413;p19"/>
              <p:cNvSpPr txBox="1"/>
              <p:nvPr/>
            </p:nvSpPr>
            <p:spPr>
              <a:xfrm>
                <a:off x="5588738" y="2368625"/>
                <a:ext cx="2598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EFEFEF"/>
                    </a:solidFill>
                  </a:rPr>
                  <a:t>1</a:t>
                </a:r>
                <a:endParaRPr sz="800" b="1">
                  <a:solidFill>
                    <a:srgbClr val="EFEFEF"/>
                  </a:solidFill>
                </a:endParaRPr>
              </a:p>
            </p:txBody>
          </p:sp>
        </p:grpSp>
        <p:grpSp>
          <p:nvGrpSpPr>
            <p:cNvPr id="1414" name="Google Shape;1414;p19"/>
            <p:cNvGrpSpPr/>
            <p:nvPr/>
          </p:nvGrpSpPr>
          <p:grpSpPr>
            <a:xfrm>
              <a:off x="1471325" y="3330977"/>
              <a:ext cx="313042" cy="749335"/>
              <a:chOff x="2783788" y="2501016"/>
              <a:chExt cx="322924" cy="953231"/>
            </a:xfrm>
          </p:grpSpPr>
          <p:sp>
            <p:nvSpPr>
              <p:cNvPr id="1415" name="Google Shape;1415;p19"/>
              <p:cNvSpPr/>
              <p:nvPr/>
            </p:nvSpPr>
            <p:spPr>
              <a:xfrm>
                <a:off x="2783845" y="2523947"/>
                <a:ext cx="322800" cy="9303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00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416" name="Google Shape;1416;p19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2783788" y="2501016"/>
                <a:ext cx="322924" cy="322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7" name="Google Shape;1417;p19"/>
            <p:cNvGrpSpPr/>
            <p:nvPr/>
          </p:nvGrpSpPr>
          <p:grpSpPr>
            <a:xfrm>
              <a:off x="1194782" y="4153126"/>
              <a:ext cx="866142" cy="213303"/>
              <a:chOff x="5702488" y="1744438"/>
              <a:chExt cx="1023325" cy="252013"/>
            </a:xfrm>
          </p:grpSpPr>
          <p:sp>
            <p:nvSpPr>
              <p:cNvPr id="1418" name="Google Shape;1418;p19"/>
              <p:cNvSpPr txBox="1"/>
              <p:nvPr/>
            </p:nvSpPr>
            <p:spPr>
              <a:xfrm>
                <a:off x="57024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1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419" name="Google Shape;1419;p19"/>
              <p:cNvSpPr txBox="1"/>
              <p:nvPr/>
            </p:nvSpPr>
            <p:spPr>
              <a:xfrm>
                <a:off x="5958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2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420" name="Google Shape;1420;p19"/>
              <p:cNvSpPr txBox="1"/>
              <p:nvPr/>
            </p:nvSpPr>
            <p:spPr>
              <a:xfrm>
                <a:off x="6210088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3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421" name="Google Shape;1421;p19"/>
              <p:cNvSpPr txBox="1"/>
              <p:nvPr/>
            </p:nvSpPr>
            <p:spPr>
              <a:xfrm>
                <a:off x="6473813" y="1744438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262626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0000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 b="1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4</a:t>
                </a:r>
                <a:endParaRPr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sp>
            <p:nvSpPr>
              <p:cNvPr id="1422" name="Google Shape;1422;p19"/>
              <p:cNvSpPr/>
              <p:nvPr/>
            </p:nvSpPr>
            <p:spPr>
              <a:xfrm>
                <a:off x="5963913" y="1744450"/>
                <a:ext cx="252000" cy="252000"/>
              </a:xfrm>
              <a:prstGeom prst="rect">
                <a:avLst/>
              </a:prstGeom>
              <a:gradFill>
                <a:gsLst>
                  <a:gs pos="0">
                    <a:srgbClr val="FF99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990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1423" name="Google Shape;1423;p19"/>
            <p:cNvSpPr txBox="1"/>
            <p:nvPr/>
          </p:nvSpPr>
          <p:spPr>
            <a:xfrm>
              <a:off x="2827639" y="4466155"/>
              <a:ext cx="885300" cy="2082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D5FF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424" name="Google Shape;1424;p19"/>
            <p:cNvSpPr txBox="1"/>
            <p:nvPr/>
          </p:nvSpPr>
          <p:spPr>
            <a:xfrm>
              <a:off x="1185200" y="4486051"/>
              <a:ext cx="885300" cy="2082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B45F06"/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4F0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>
                  <a:solidFill>
                    <a:srgbClr val="F9CB9C"/>
                  </a:solidFill>
                  <a:latin typeface="Gungsuh"/>
                  <a:ea typeface="Gungsuh"/>
                  <a:cs typeface="Gungsuh"/>
                  <a:sym typeface="Gungsuh"/>
                </a:rPr>
                <a:t>세부정보</a:t>
              </a:r>
              <a:endParaRPr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425" name="Google Shape;1425;p19"/>
            <p:cNvSpPr txBox="1"/>
            <p:nvPr/>
          </p:nvSpPr>
          <p:spPr>
            <a:xfrm>
              <a:off x="1947379" y="3025227"/>
              <a:ext cx="10926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LV  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426" name="Google Shape;1426;p19"/>
          <p:cNvSpPr/>
          <p:nvPr/>
        </p:nvSpPr>
        <p:spPr>
          <a:xfrm>
            <a:off x="3217688" y="3734500"/>
            <a:ext cx="445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7" name="Google Shape;1427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342325" y="1595425"/>
            <a:ext cx="4083600" cy="25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19"/>
          <p:cNvPicPr preferRelativeResize="0"/>
          <p:nvPr/>
        </p:nvPicPr>
        <p:blipFill rotWithShape="1">
          <a:blip r:embed="rId18">
            <a:alphaModFix/>
          </a:blip>
          <a:srcRect t="50001" r="74453" b="25544"/>
          <a:stretch/>
        </p:blipFill>
        <p:spPr>
          <a:xfrm>
            <a:off x="3068299" y="2580883"/>
            <a:ext cx="322924" cy="32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9"/>
          <p:cNvSpPr txBox="1"/>
          <p:nvPr/>
        </p:nvSpPr>
        <p:spPr>
          <a:xfrm>
            <a:off x="2692579" y="2930190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 1</a:t>
            </a:r>
            <a:endParaRPr sz="8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430" name="Google Shape;1430;p19"/>
          <p:cNvSpPr/>
          <p:nvPr/>
        </p:nvSpPr>
        <p:spPr>
          <a:xfrm>
            <a:off x="3583675" y="2718000"/>
            <a:ext cx="206400" cy="4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19"/>
          <p:cNvPicPr preferRelativeResize="0"/>
          <p:nvPr/>
        </p:nvPicPr>
        <p:blipFill rotWithShape="1">
          <a:blip r:embed="rId20">
            <a:alphaModFix/>
          </a:blip>
          <a:srcRect t="50001" r="74453" b="25544"/>
          <a:stretch/>
        </p:blipFill>
        <p:spPr>
          <a:xfrm>
            <a:off x="5087324" y="2220700"/>
            <a:ext cx="322924" cy="32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9"/>
          <p:cNvSpPr txBox="1"/>
          <p:nvPr/>
        </p:nvSpPr>
        <p:spPr>
          <a:xfrm>
            <a:off x="3577942" y="2930400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 5</a:t>
            </a:r>
            <a:endParaRPr sz="8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433" name="Google Shape;1433;p19"/>
          <p:cNvSpPr txBox="1"/>
          <p:nvPr/>
        </p:nvSpPr>
        <p:spPr>
          <a:xfrm>
            <a:off x="3989718" y="3344625"/>
            <a:ext cx="629400" cy="2133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D5F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확인</a:t>
            </a:r>
            <a:endParaRPr sz="1000" b="1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1434" name="Google Shape;1434;p19"/>
          <p:cNvGrpSpPr/>
          <p:nvPr/>
        </p:nvGrpSpPr>
        <p:grpSpPr>
          <a:xfrm>
            <a:off x="4458400" y="2403988"/>
            <a:ext cx="479838" cy="723550"/>
            <a:chOff x="4569825" y="2389775"/>
            <a:chExt cx="479838" cy="723550"/>
          </a:xfrm>
        </p:grpSpPr>
        <p:sp>
          <p:nvSpPr>
            <p:cNvPr id="1435" name="Google Shape;1435;p19"/>
            <p:cNvSpPr/>
            <p:nvPr/>
          </p:nvSpPr>
          <p:spPr>
            <a:xfrm>
              <a:off x="4793275" y="2389775"/>
              <a:ext cx="252000" cy="48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9"/>
            <p:cNvSpPr/>
            <p:nvPr/>
          </p:nvSpPr>
          <p:spPr>
            <a:xfrm>
              <a:off x="4784500" y="2410375"/>
              <a:ext cx="15600" cy="3240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9"/>
            <p:cNvSpPr/>
            <p:nvPr/>
          </p:nvSpPr>
          <p:spPr>
            <a:xfrm>
              <a:off x="4569825" y="2730925"/>
              <a:ext cx="234000" cy="48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9"/>
            <p:cNvSpPr/>
            <p:nvPr/>
          </p:nvSpPr>
          <p:spPr>
            <a:xfrm>
              <a:off x="4797663" y="3064425"/>
              <a:ext cx="252000" cy="48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4788888" y="2779975"/>
              <a:ext cx="15600" cy="3240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40" name="Google Shape;1440;p19"/>
          <p:cNvPicPr preferRelativeResize="0"/>
          <p:nvPr/>
        </p:nvPicPr>
        <p:blipFill rotWithShape="1">
          <a:blip r:embed="rId18">
            <a:alphaModFix/>
          </a:blip>
          <a:srcRect t="75545" r="74453"/>
          <a:stretch/>
        </p:blipFill>
        <p:spPr>
          <a:xfrm>
            <a:off x="3944238" y="2585753"/>
            <a:ext cx="359997" cy="36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19"/>
          <p:cNvSpPr txBox="1"/>
          <p:nvPr/>
        </p:nvSpPr>
        <p:spPr>
          <a:xfrm>
            <a:off x="4702492" y="2568125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 15</a:t>
            </a:r>
            <a:endParaRPr sz="8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442" name="Google Shape;1442;p19"/>
          <p:cNvPicPr preferRelativeResize="0"/>
          <p:nvPr/>
        </p:nvPicPr>
        <p:blipFill rotWithShape="1">
          <a:blip r:embed="rId21">
            <a:alphaModFix/>
          </a:blip>
          <a:srcRect t="50001" r="74453" b="25544"/>
          <a:stretch/>
        </p:blipFill>
        <p:spPr>
          <a:xfrm>
            <a:off x="5087324" y="2920688"/>
            <a:ext cx="322924" cy="32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9"/>
          <p:cNvSpPr txBox="1"/>
          <p:nvPr/>
        </p:nvSpPr>
        <p:spPr>
          <a:xfrm>
            <a:off x="4702492" y="3268113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 15</a:t>
            </a:r>
            <a:endParaRPr sz="8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444" name="Google Shape;1444;p19"/>
          <p:cNvSpPr/>
          <p:nvPr/>
        </p:nvSpPr>
        <p:spPr>
          <a:xfrm>
            <a:off x="4055813" y="3531663"/>
            <a:ext cx="4452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9"/>
          <p:cNvSpPr txBox="1"/>
          <p:nvPr/>
        </p:nvSpPr>
        <p:spPr>
          <a:xfrm>
            <a:off x="3977037" y="3793650"/>
            <a:ext cx="6540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9D9D9"/>
                </a:solidFill>
              </a:rPr>
              <a:t>터치</a:t>
            </a:r>
            <a:endParaRPr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0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1451" name="Google Shape;1451;p20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452" name="Google Shape;1452;p2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453" name="Google Shape;1453;p2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454" name="Google Shape;1454;p2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455" name="Google Shape;1455;p20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1456" name="Google Shape;1456;p2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457" name="Google Shape;145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9" name="Google Shape;1459;p2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460" name="Google Shape;1460;p20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1461" name="Google Shape;1461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2" name="Google Shape;1462;p2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463" name="Google Shape;1463;p20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1464" name="Google Shape;1464;p2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465" name="Google Shape;1465;p20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1466" name="Google Shape;1466;p2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467" name="Google Shape;1467;p20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468" name="Google Shape;1468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9" name="Google Shape;146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70" name="Google Shape;1470;p20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1" name="Google Shape;147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5" name="Google Shape;1475;p20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476" name="Google Shape;1476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7" name="Google Shape;1477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8" name="Google Shape;1478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0" name="Google Shape;1480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3" name="Google Shape;1483;p20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484" name="Google Shape;1484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5" name="Google Shape;1485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6" name="Google Shape;1486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7" name="Google Shape;1487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8" name="Google Shape;1488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9" name="Google Shape;1489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0" name="Google Shape;1490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1" name="Google Shape;1491;p20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1492" name="Google Shape;149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3" name="Google Shape;1493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Google Shape;1494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5" name="Google Shape;1495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6" name="Google Shape;1496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9" name="Google Shape;1499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0" name="Google Shape;1500;p20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501" name="Google Shape;1501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3" name="Google Shape;1503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4" name="Google Shape;1504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6" name="Google Shape;1506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8" name="Google Shape;1508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521" name="Google Shape;1521;p20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522" name="Google Shape;1522;p20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523" name="Google Shape;1523;p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4" name="Google Shape;1524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5" name="Google Shape;1525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6" name="Google Shape;1526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7" name="Google Shape;1527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8" name="Google Shape;1528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9" name="Google Shape;1529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30" name="Google Shape;1530;p20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531" name="Google Shape;1531;p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2" name="Google Shape;1532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3" name="Google Shape;1533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4" name="Google Shape;1534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5" name="Google Shape;1535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6" name="Google Shape;1536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7" name="Google Shape;1537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38" name="Google Shape;1538;p20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539" name="Google Shape;1539;p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0" name="Google Shape;1540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1" name="Google Shape;1541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2" name="Google Shape;1542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3" name="Google Shape;1543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4" name="Google Shape;1544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5" name="Google Shape;1545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46" name="Google Shape;1546;p20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547" name="Google Shape;1547;p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8" name="Google Shape;1548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9" name="Google Shape;1549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0" name="Google Shape;1550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1" name="Google Shape;1551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2" name="Google Shape;1552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3" name="Google Shape;1553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54" name="Google Shape;155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20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7" name="Google Shape;1567;p20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568" name="Google Shape;1568;p20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569" name="Google Shape;1569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0" name="Google Shape;1570;p2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571" name="Google Shape;1571;p20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572" name="Google Shape;1572;p20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573" name="Google Shape;1573;p2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574" name="Google Shape;1574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575" name="Google Shape;1575;p20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576" name="Google Shape;1576;p2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577" name="Google Shape;1577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578" name="Google Shape;1578;p20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579" name="Google Shape;1579;p2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580" name="Google Shape;1580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581" name="Google Shape;1581;p20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582" name="Google Shape;1582;p20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583" name="Google Shape;1583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584" name="Google Shape;1584;p20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585" name="Google Shape;1585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6" name="Google Shape;1586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7" name="Google Shape;1587;p20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588" name="Google Shape;1588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0" name="Google Shape;1590;p20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591" name="Google Shape;1591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Google Shape;1592;p2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3" name="Google Shape;1593;p20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594" name="Google Shape;1594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2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6" name="Google Shape;1596;p20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597" name="Google Shape;1597;p20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20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1601" name="Google Shape;1601;p20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1602" name="Google Shape;1602;p20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603" name="Google Shape;1603;p20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4" name="Google Shape;1604;p20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05" name="Google Shape;1605;p20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1606" name="Google Shape;1606;p2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07" name="Google Shape;1607;p2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608" name="Google Shape;1608;p20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09" name="Google Shape;1609;p20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11" name="Google Shape;1611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51373" y="1572625"/>
            <a:ext cx="4400627" cy="2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20"/>
          <p:cNvSpPr txBox="1"/>
          <p:nvPr/>
        </p:nvSpPr>
        <p:spPr>
          <a:xfrm>
            <a:off x="3719129" y="1996902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톱니날</a:t>
            </a:r>
            <a:endParaRPr sz="10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1613" name="Google Shape;1613;p20"/>
          <p:cNvGrpSpPr/>
          <p:nvPr/>
        </p:nvGrpSpPr>
        <p:grpSpPr>
          <a:xfrm>
            <a:off x="4478000" y="2518063"/>
            <a:ext cx="1302313" cy="813775"/>
            <a:chOff x="4556750" y="2368425"/>
            <a:chExt cx="1302313" cy="813775"/>
          </a:xfrm>
        </p:grpSpPr>
        <p:sp>
          <p:nvSpPr>
            <p:cNvPr id="1614" name="Google Shape;1614;p20"/>
            <p:cNvSpPr txBox="1"/>
            <p:nvPr/>
          </p:nvSpPr>
          <p:spPr>
            <a:xfrm>
              <a:off x="4556750" y="2368425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물리 공격력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615" name="Google Shape;1615;p20"/>
            <p:cNvSpPr txBox="1"/>
            <p:nvPr/>
          </p:nvSpPr>
          <p:spPr>
            <a:xfrm>
              <a:off x="4556750" y="2681600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마법 공격력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616" name="Google Shape;1616;p20"/>
            <p:cNvSpPr txBox="1"/>
            <p:nvPr/>
          </p:nvSpPr>
          <p:spPr>
            <a:xfrm>
              <a:off x="4564538" y="2964400"/>
              <a:ext cx="922800" cy="2178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발동속도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617" name="Google Shape;1617;p20"/>
            <p:cNvSpPr txBox="1"/>
            <p:nvPr/>
          </p:nvSpPr>
          <p:spPr>
            <a:xfrm>
              <a:off x="5591475" y="268385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EFEFEF"/>
                  </a:solidFill>
                </a:rPr>
                <a:t>1</a:t>
              </a:r>
              <a:endParaRPr sz="800" b="1">
                <a:solidFill>
                  <a:srgbClr val="EFEFEF"/>
                </a:solidFill>
              </a:endParaRPr>
            </a:p>
          </p:txBody>
        </p:sp>
        <p:sp>
          <p:nvSpPr>
            <p:cNvPr id="1618" name="Google Shape;1618;p20"/>
            <p:cNvSpPr txBox="1"/>
            <p:nvPr/>
          </p:nvSpPr>
          <p:spPr>
            <a:xfrm>
              <a:off x="5599263" y="2964400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EFEFEF"/>
                  </a:solidFill>
                </a:rPr>
                <a:t>1</a:t>
              </a:r>
              <a:endParaRPr sz="800" b="1">
                <a:solidFill>
                  <a:srgbClr val="EFEFEF"/>
                </a:solidFill>
              </a:endParaRPr>
            </a:p>
          </p:txBody>
        </p:sp>
        <p:sp>
          <p:nvSpPr>
            <p:cNvPr id="1619" name="Google Shape;1619;p20"/>
            <p:cNvSpPr txBox="1"/>
            <p:nvPr/>
          </p:nvSpPr>
          <p:spPr>
            <a:xfrm>
              <a:off x="5588738" y="2368625"/>
              <a:ext cx="2598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EFEFEF"/>
                  </a:solidFill>
                </a:rPr>
                <a:t>1</a:t>
              </a:r>
              <a:endParaRPr sz="800" b="1">
                <a:solidFill>
                  <a:srgbClr val="EFEFEF"/>
                </a:solidFill>
              </a:endParaRPr>
            </a:p>
          </p:txBody>
        </p:sp>
      </p:grpSp>
      <p:grpSp>
        <p:nvGrpSpPr>
          <p:cNvPr id="1620" name="Google Shape;1620;p20"/>
          <p:cNvGrpSpPr/>
          <p:nvPr/>
        </p:nvGrpSpPr>
        <p:grpSpPr>
          <a:xfrm>
            <a:off x="2966613" y="2485552"/>
            <a:ext cx="902512" cy="749206"/>
            <a:chOff x="2498599" y="2482570"/>
            <a:chExt cx="931001" cy="953067"/>
          </a:xfrm>
        </p:grpSpPr>
        <p:sp>
          <p:nvSpPr>
            <p:cNvPr id="1621" name="Google Shape;1621;p20"/>
            <p:cNvSpPr/>
            <p:nvPr/>
          </p:nvSpPr>
          <p:spPr>
            <a:xfrm>
              <a:off x="2499300" y="2499300"/>
              <a:ext cx="322800" cy="930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22" name="Google Shape;1622;p20"/>
            <p:cNvPicPr preferRelativeResize="0"/>
            <p:nvPr/>
          </p:nvPicPr>
          <p:blipFill rotWithShape="1">
            <a:blip r:embed="rId18">
              <a:alphaModFix/>
            </a:blip>
            <a:srcRect t="50001" r="74453" b="25544"/>
            <a:stretch/>
          </p:blipFill>
          <p:spPr>
            <a:xfrm>
              <a:off x="2498599" y="2482570"/>
              <a:ext cx="322924" cy="322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3" name="Google Shape;1623;p20"/>
            <p:cNvSpPr/>
            <p:nvPr/>
          </p:nvSpPr>
          <p:spPr>
            <a:xfrm rot="5400000">
              <a:off x="2803050" y="2809088"/>
              <a:ext cx="322800" cy="9303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00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>
            <a:off x="2966532" y="3322201"/>
            <a:ext cx="866142" cy="213303"/>
            <a:chOff x="5702488" y="1744438"/>
            <a:chExt cx="1023325" cy="252013"/>
          </a:xfrm>
        </p:grpSpPr>
        <p:sp>
          <p:nvSpPr>
            <p:cNvPr id="1625" name="Google Shape;1625;p20"/>
            <p:cNvSpPr txBox="1"/>
            <p:nvPr/>
          </p:nvSpPr>
          <p:spPr>
            <a:xfrm>
              <a:off x="5702488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1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626" name="Google Shape;1626;p20"/>
            <p:cNvSpPr txBox="1"/>
            <p:nvPr/>
          </p:nvSpPr>
          <p:spPr>
            <a:xfrm>
              <a:off x="5958088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2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627" name="Google Shape;1627;p20"/>
            <p:cNvSpPr txBox="1"/>
            <p:nvPr/>
          </p:nvSpPr>
          <p:spPr>
            <a:xfrm>
              <a:off x="6210088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3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628" name="Google Shape;1628;p20"/>
            <p:cNvSpPr txBox="1"/>
            <p:nvPr/>
          </p:nvSpPr>
          <p:spPr>
            <a:xfrm>
              <a:off x="6473813" y="1744438"/>
              <a:ext cx="252000" cy="252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FFFFFF">
                    <a:alpha val="0"/>
                  </a:srgbClr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4</a:t>
              </a:r>
              <a:endParaRPr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5711063" y="1744450"/>
              <a:ext cx="252000" cy="252000"/>
            </a:xfrm>
            <a:prstGeom prst="rect">
              <a:avLst/>
            </a:prstGeom>
            <a:gradFill>
              <a:gsLst>
                <a:gs pos="0">
                  <a:srgbClr val="FF9900"/>
                </a:gs>
                <a:gs pos="50000">
                  <a:srgbClr val="FFFFFF">
                    <a:alpha val="0"/>
                  </a:srgbClr>
                </a:gs>
                <a:gs pos="100000">
                  <a:srgbClr val="FF990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630" name="Google Shape;1630;p20"/>
          <p:cNvSpPr txBox="1"/>
          <p:nvPr/>
        </p:nvSpPr>
        <p:spPr>
          <a:xfrm>
            <a:off x="4657264" y="3655155"/>
            <a:ext cx="885300" cy="208200"/>
          </a:xfrm>
          <a:prstGeom prst="rect">
            <a:avLst/>
          </a:prstGeom>
          <a:gradFill>
            <a:gsLst>
              <a:gs pos="0">
                <a:srgbClr val="274E13"/>
              </a:gs>
              <a:gs pos="25000">
                <a:srgbClr val="274E13"/>
              </a:gs>
              <a:gs pos="50000">
                <a:srgbClr val="38761D"/>
              </a:gs>
              <a:gs pos="75000">
                <a:srgbClr val="274E13"/>
              </a:gs>
              <a:gs pos="100000">
                <a:srgbClr val="203E13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D5FF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rPr>
              <a:t>설치</a:t>
            </a:r>
            <a:endParaRPr sz="1000" b="1">
              <a:solidFill>
                <a:srgbClr val="9EF38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631" name="Google Shape;1631;p20"/>
          <p:cNvSpPr txBox="1"/>
          <p:nvPr/>
        </p:nvSpPr>
        <p:spPr>
          <a:xfrm>
            <a:off x="2956950" y="3655126"/>
            <a:ext cx="885300" cy="2082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4F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세부정보</a:t>
            </a:r>
            <a:endParaRPr sz="1000" b="1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632" name="Google Shape;1632;p20"/>
          <p:cNvSpPr txBox="1"/>
          <p:nvPr/>
        </p:nvSpPr>
        <p:spPr>
          <a:xfrm>
            <a:off x="3719129" y="2194302"/>
            <a:ext cx="10926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LV  1</a:t>
            </a:r>
            <a:endParaRPr sz="800" b="1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633" name="Google Shape;1633;p20"/>
          <p:cNvSpPr/>
          <p:nvPr/>
        </p:nvSpPr>
        <p:spPr>
          <a:xfrm>
            <a:off x="4788225" y="3817325"/>
            <a:ext cx="599400" cy="213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42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1477" y="3654478"/>
            <a:ext cx="149118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427;p15"/>
          <p:cNvSpPr txBox="1"/>
          <p:nvPr/>
        </p:nvSpPr>
        <p:spPr>
          <a:xfrm>
            <a:off x="3723688" y="3700951"/>
            <a:ext cx="827064" cy="6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dirty="0" smtClean="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10</a:t>
            </a:r>
            <a:endParaRPr sz="800" dirty="0">
              <a:solidFill>
                <a:srgbClr val="FFFF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21"/>
          <p:cNvSpPr txBox="1">
            <a:spLocks noGrp="1"/>
          </p:cNvSpPr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함정</a:t>
            </a:r>
            <a:endParaRPr sz="1800"/>
          </a:p>
        </p:txBody>
      </p:sp>
      <p:grpSp>
        <p:nvGrpSpPr>
          <p:cNvPr id="1639" name="Google Shape;1639;p21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640" name="Google Shape;1640;p2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641" name="Google Shape;1641;p2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642" name="Google Shape;1642;p2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643" name="Google Shape;1643;p21"/>
            <p:cNvPicPr preferRelativeResize="0"/>
            <p:nvPr/>
          </p:nvPicPr>
          <p:blipFill rotWithShape="1">
            <a:blip r:embed="rId3">
              <a:alphaModFix/>
            </a:blip>
            <a:srcRect b="45465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1644" name="Google Shape;1644;p21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645" name="Google Shape;164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6" name="Google Shape;164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7" name="Google Shape;1647;p2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648" name="Google Shape;1648;p21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1649" name="Google Shape;1649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0" name="Google Shape;1650;p2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51" name="Google Shape;1651;p21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1652" name="Google Shape;1652;p2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53" name="Google Shape;1653;p21"/>
            <p:cNvPicPr preferRelativeResize="0"/>
            <p:nvPr/>
          </p:nvPicPr>
          <p:blipFill rotWithShape="1">
            <a:blip r:embed="rId6">
              <a:alphaModFix/>
            </a:blip>
            <a:srcRect l="3181" t="6050" r="2682" b="7511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</p:pic>
        <p:sp>
          <p:nvSpPr>
            <p:cNvPr id="1654" name="Google Shape;1654;p2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55" name="Google Shape;1655;p21"/>
            <p:cNvPicPr preferRelativeResize="0"/>
            <p:nvPr/>
          </p:nvPicPr>
          <p:blipFill rotWithShape="1">
            <a:blip r:embed="rId8">
              <a:alphaModFix/>
            </a:blip>
            <a:srcRect l="9744" t="10069" r="10121" b="10331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56" name="Google Shape;1656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57" name="Google Shape;165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58" name="Google Shape;1658;p21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9" name="Google Shape;165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3" name="Google Shape;1663;p21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664" name="Google Shape;1664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5" name="Google Shape;1665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6" name="Google Shape;1666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7" name="Google Shape;1667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8" name="Google Shape;1668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9" name="Google Shape;1669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0" name="Google Shape;1670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1" name="Google Shape;1671;p21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672" name="Google Shape;1672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3" name="Google Shape;1673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4" name="Google Shape;1674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5" name="Google Shape;1675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6" name="Google Shape;1676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7" name="Google Shape;1677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9" name="Google Shape;1679;p21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1680" name="Google Shape;1680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1" name="Google Shape;1681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4" name="Google Shape;1684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5" name="Google Shape;1685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7" name="Google Shape;1687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8" name="Google Shape;1688;p21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689" name="Google Shape;1689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1" name="Google Shape;1691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3" name="Google Shape;1693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4" name="Google Shape;1694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5" name="Google Shape;1695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6" name="Google Shape;1696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8495450" y="4634888"/>
            <a:ext cx="297900" cy="17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709" name="Google Shape;1709;p21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710" name="Google Shape;1710;p21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711" name="Google Shape;1711;p2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2" name="Google Shape;1712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3" name="Google Shape;1713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4" name="Google Shape;1714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5" name="Google Shape;1715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6" name="Google Shape;1716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7" name="Google Shape;1717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18" name="Google Shape;1718;p21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719" name="Google Shape;1719;p2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0" name="Google Shape;1720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1" name="Google Shape;1721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2" name="Google Shape;1722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3" name="Google Shape;1723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4" name="Google Shape;1724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5" name="Google Shape;1725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26" name="Google Shape;1726;p21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727" name="Google Shape;1727;p2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8" name="Google Shape;1728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9" name="Google Shape;1729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0" name="Google Shape;1730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1" name="Google Shape;1731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2" name="Google Shape;1732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3" name="Google Shape;1733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34" name="Google Shape;1734;p21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735" name="Google Shape;1735;p2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6" name="Google Shape;1736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7" name="Google Shape;1737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8" name="Google Shape;1738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9" name="Google Shape;1739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0" name="Google Shape;1740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1" name="Google Shape;1741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42" name="Google Shape;174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21"/>
          <p:cNvPicPr preferRelativeResize="0"/>
          <p:nvPr/>
        </p:nvPicPr>
        <p:blipFill rotWithShape="1">
          <a:blip r:embed="rId11">
            <a:alphaModFix/>
          </a:blip>
          <a:srcRect l="33257" t="44949"/>
          <a:stretch/>
        </p:blipFill>
        <p:spPr>
          <a:xfrm rot="5400000" flipH="1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5" name="Google Shape;1755;p21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756" name="Google Shape;1756;p21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757" name="Google Shape;175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8" name="Google Shape;1758;p21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1200" b="1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759" name="Google Shape;1759;p21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760" name="Google Shape;1760;p21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761" name="Google Shape;1761;p2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762" name="Google Shape;1762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63" name="Google Shape;1763;p21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764" name="Google Shape;1764;p2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765" name="Google Shape;1765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66" name="Google Shape;1766;p21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767" name="Google Shape;1767;p2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768" name="Google Shape;1768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69" name="Google Shape;1769;p21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770" name="Google Shape;1770;p21"/>
              <p:cNvPicPr preferRelativeResize="0"/>
              <p:nvPr/>
            </p:nvPicPr>
            <p:blipFill rotWithShape="1">
              <a:blip r:embed="rId6">
                <a:alphaModFix/>
              </a:blip>
              <a:srcRect l="3181" t="6050" r="2682" b="7511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  <p:sp>
            <p:nvSpPr>
              <p:cNvPr id="1771" name="Google Shape;1771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772" name="Google Shape;1772;p21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773" name="Google Shape;1773;p2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4" name="Google Shape;1774;p2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5" name="Google Shape;1775;p21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776" name="Google Shape;1776;p2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2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8" name="Google Shape;1778;p21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779" name="Google Shape;1779;p2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0" name="Google Shape;1780;p2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1" name="Google Shape;1781;p21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782" name="Google Shape;1782;p2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3" name="Google Shape;1783;p2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4" name="Google Shape;1784;p21"/>
          <p:cNvGrpSpPr/>
          <p:nvPr/>
        </p:nvGrpSpPr>
        <p:grpSpPr>
          <a:xfrm>
            <a:off x="3247251" y="3714581"/>
            <a:ext cx="387429" cy="296127"/>
            <a:chOff x="5255600" y="3709243"/>
            <a:chExt cx="745200" cy="746100"/>
          </a:xfrm>
        </p:grpSpPr>
        <p:sp>
          <p:nvSpPr>
            <p:cNvPr id="1785" name="Google Shape;1785;p21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name="adj" fmla="val 91573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21"/>
          <p:cNvGrpSpPr/>
          <p:nvPr/>
        </p:nvGrpSpPr>
        <p:grpSpPr>
          <a:xfrm>
            <a:off x="686013" y="4415569"/>
            <a:ext cx="7272600" cy="432006"/>
            <a:chOff x="686013" y="4415569"/>
            <a:chExt cx="7272600" cy="432006"/>
          </a:xfrm>
        </p:grpSpPr>
        <p:grpSp>
          <p:nvGrpSpPr>
            <p:cNvPr id="1789" name="Google Shape;1789;p21"/>
            <p:cNvGrpSpPr/>
            <p:nvPr/>
          </p:nvGrpSpPr>
          <p:grpSpPr>
            <a:xfrm>
              <a:off x="686013" y="4415569"/>
              <a:ext cx="7272600" cy="432006"/>
              <a:chOff x="686013" y="4415569"/>
              <a:chExt cx="7272600" cy="432006"/>
            </a:xfrm>
          </p:grpSpPr>
          <p:sp>
            <p:nvSpPr>
              <p:cNvPr id="1790" name="Google Shape;1790;p21"/>
              <p:cNvSpPr/>
              <p:nvPr/>
            </p:nvSpPr>
            <p:spPr>
              <a:xfrm>
                <a:off x="686013" y="4415586"/>
                <a:ext cx="7272600" cy="38820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93C47D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93C47D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791" name="Google Shape;1791;p21"/>
              <p:cNvPicPr preferRelativeResize="0"/>
              <p:nvPr/>
            </p:nvPicPr>
            <p:blipFill rotWithShape="1">
              <a:blip r:embed="rId18">
                <a:alphaModFix/>
              </a:blip>
              <a:srcRect l="56238" t="77947" r="22302"/>
              <a:stretch/>
            </p:blipFill>
            <p:spPr>
              <a:xfrm>
                <a:off x="1143025" y="4415575"/>
                <a:ext cx="432000" cy="43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2" name="Google Shape;1792;p21"/>
              <p:cNvPicPr preferRelativeResize="0"/>
              <p:nvPr/>
            </p:nvPicPr>
            <p:blipFill rotWithShape="1">
              <a:blip r:embed="rId18">
                <a:alphaModFix/>
              </a:blip>
              <a:srcRect t="50001" r="74453" b="25544"/>
              <a:stretch/>
            </p:blipFill>
            <p:spPr>
              <a:xfrm>
                <a:off x="1871751" y="4415569"/>
                <a:ext cx="360003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93" name="Google Shape;1793;p21"/>
              <p:cNvGrpSpPr/>
              <p:nvPr/>
            </p:nvGrpSpPr>
            <p:grpSpPr>
              <a:xfrm>
                <a:off x="2637031" y="4465546"/>
                <a:ext cx="359986" cy="260064"/>
                <a:chOff x="2547083" y="4352910"/>
                <a:chExt cx="503900" cy="360000"/>
              </a:xfrm>
            </p:grpSpPr>
            <p:pic>
              <p:nvPicPr>
                <p:cNvPr id="1794" name="Google Shape;1794;p2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8771" t="36525" r="57735" b="32032"/>
                <a:stretch/>
              </p:blipFill>
              <p:spPr>
                <a:xfrm>
                  <a:off x="2771037" y="4352910"/>
                  <a:ext cx="55987" cy="270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95" name="Google Shape;1795;p21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l="34279" t="68559" r="53742"/>
                <a:stretch/>
              </p:blipFill>
              <p:spPr>
                <a:xfrm rot="-5400000">
                  <a:off x="2747605" y="4409532"/>
                  <a:ext cx="102856" cy="503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96" name="Google Shape;1796;p21"/>
              <p:cNvPicPr preferRelativeResize="0"/>
              <p:nvPr/>
            </p:nvPicPr>
            <p:blipFill rotWithShape="1">
              <a:blip r:embed="rId18">
                <a:alphaModFix/>
              </a:blip>
              <a:srcRect l="47502" t="25545" r="28542" b="66719"/>
              <a:stretch/>
            </p:blipFill>
            <p:spPr>
              <a:xfrm>
                <a:off x="3348026" y="4415575"/>
                <a:ext cx="720000" cy="3599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97" name="Google Shape;1797;p21"/>
            <p:cNvSpPr/>
            <p:nvPr/>
          </p:nvSpPr>
          <p:spPr>
            <a:xfrm rot="-2505477">
              <a:off x="881459" y="4513063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 rot="8294523">
              <a:off x="7663439" y="4516501"/>
              <a:ext cx="195049" cy="195049"/>
            </a:xfrm>
            <a:prstGeom prst="halfFrame">
              <a:avLst>
                <a:gd name="adj1" fmla="val 33333"/>
                <a:gd name="adj2" fmla="val 33333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9" name="Google Shape;1799;p21"/>
          <p:cNvSpPr/>
          <p:nvPr/>
        </p:nvSpPr>
        <p:spPr>
          <a:xfrm>
            <a:off x="3634663" y="2592213"/>
            <a:ext cx="599400" cy="648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0" name="Google Shape;1800;p21"/>
          <p:cNvCxnSpPr>
            <a:stCxn id="1799" idx="6"/>
            <a:endCxn id="1801" idx="1"/>
          </p:cNvCxnSpPr>
          <p:nvPr/>
        </p:nvCxnSpPr>
        <p:spPr>
          <a:xfrm>
            <a:off x="4234063" y="2916213"/>
            <a:ext cx="779400" cy="6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1" name="Google Shape;1801;p21"/>
          <p:cNvSpPr txBox="1"/>
          <p:nvPr/>
        </p:nvSpPr>
        <p:spPr>
          <a:xfrm>
            <a:off x="5013450" y="2773550"/>
            <a:ext cx="1570200" cy="29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반투명한 함정 UI</a:t>
            </a:r>
            <a:endParaRPr sz="1200">
              <a:solidFill>
                <a:srgbClr val="EFEFEF"/>
              </a:solidFill>
            </a:endParaRPr>
          </a:p>
        </p:txBody>
      </p:sp>
      <p:grpSp>
        <p:nvGrpSpPr>
          <p:cNvPr id="1802" name="Google Shape;1802;p21"/>
          <p:cNvGrpSpPr/>
          <p:nvPr/>
        </p:nvGrpSpPr>
        <p:grpSpPr>
          <a:xfrm>
            <a:off x="3730500" y="2646267"/>
            <a:ext cx="1135500" cy="1019028"/>
            <a:chOff x="3730500" y="2646267"/>
            <a:chExt cx="1135500" cy="1019028"/>
          </a:xfrm>
        </p:grpSpPr>
        <p:sp>
          <p:nvSpPr>
            <p:cNvPr id="1803" name="Google Shape;1803;p21"/>
            <p:cNvSpPr/>
            <p:nvPr/>
          </p:nvSpPr>
          <p:spPr>
            <a:xfrm>
              <a:off x="3730754" y="2646267"/>
              <a:ext cx="393900" cy="10125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FF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 rot="5400000">
              <a:off x="4122600" y="2921895"/>
              <a:ext cx="351300" cy="11355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FF00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05" name="Google Shape;1805;p21"/>
            <p:cNvPicPr preferRelativeResize="0"/>
            <p:nvPr/>
          </p:nvPicPr>
          <p:blipFill rotWithShape="1">
            <a:blip r:embed="rId18">
              <a:alphaModFix amt="52999"/>
            </a:blip>
            <a:srcRect t="50001" r="74453" b="25544"/>
            <a:stretch/>
          </p:blipFill>
          <p:spPr>
            <a:xfrm>
              <a:off x="3730708" y="2699436"/>
              <a:ext cx="405514" cy="4108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1829</Words>
  <Application>Microsoft Office PowerPoint</Application>
  <PresentationFormat>화면 슬라이드 쇼(16:9)</PresentationFormat>
  <Paragraphs>743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Gungsuh</vt:lpstr>
      <vt:lpstr>Pinyon Script</vt:lpstr>
      <vt:lpstr>Arial</vt:lpstr>
      <vt:lpstr>Simple Light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   던전 관리 -&gt; 설치된 함정 업그레이드, 이동, 제거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설치된 함정 수정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함정</vt:lpstr>
      <vt:lpstr>(시스템 메뉴) -&gt; 던전 관리 -&gt; [ 새로운 던전 ] -&gt; 설치된 함정 수정 ( 철거 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(시스템 메뉴) -&gt; 던전 관리 -&gt; [ 새로운 던전 ] -&gt; 함정</dc:title>
  <cp:lastModifiedBy>choi</cp:lastModifiedBy>
  <cp:revision>2</cp:revision>
  <dcterms:modified xsi:type="dcterms:W3CDTF">2019-12-31T06:40:19Z</dcterms:modified>
</cp:coreProperties>
</file>